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84" r:id="rId4"/>
    <p:sldId id="258" r:id="rId5"/>
    <p:sldId id="285" r:id="rId6"/>
    <p:sldId id="286" r:id="rId7"/>
    <p:sldId id="287" r:id="rId8"/>
    <p:sldId id="288" r:id="rId9"/>
    <p:sldId id="289" r:id="rId10"/>
    <p:sldId id="290" r:id="rId11"/>
    <p:sldId id="291" r:id="rId12"/>
    <p:sldId id="292" r:id="rId13"/>
    <p:sldId id="293" r:id="rId14"/>
    <p:sldId id="294" r:id="rId15"/>
    <p:sldId id="295" r:id="rId16"/>
  </p:sldIdLst>
  <p:sldSz cx="24384000" cy="13716000"/>
  <p:notesSz cx="6858000" cy="9144000"/>
  <p:embeddedFontLst>
    <p:embeddedFont>
      <p:font typeface="Montserrat" panose="00000500000000000000" pitchFamily="2" charset="0"/>
      <p:regular r:id="rId18"/>
      <p:bold r:id="rId19"/>
      <p:italic r:id="rId20"/>
      <p:boldItalic r:id="rId21"/>
    </p:embeddedFont>
    <p:embeddedFont>
      <p:font typeface="Montserrat Medium" panose="00000600000000000000" pitchFamily="2" charset="0"/>
      <p:regular r:id="rId22"/>
      <p:italic r:id="rId23"/>
    </p:embeddedFont>
    <p:embeddedFont>
      <p:font typeface="Montserrat Regular" panose="00000500000000000000" pitchFamily="2" charset="0"/>
      <p:regular r:id="rId24"/>
    </p:embeddedFont>
    <p:embeddedFont>
      <p:font typeface="Montserrat Thin" panose="00000300000000000000" pitchFamily="2" charset="0"/>
      <p:regular r:id="rId25"/>
      <p:italic r:id="rId26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81" autoAdjust="0"/>
    <p:restoredTop sz="86451" autoAdjust="0"/>
  </p:normalViewPr>
  <p:slideViewPr>
    <p:cSldViewPr snapToGrid="0">
      <p:cViewPr>
        <p:scale>
          <a:sx n="66" d="100"/>
          <a:sy n="66" d="100"/>
        </p:scale>
        <p:origin x="1086" y="4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Montserrat Medium" pitchFamily="2" charset="0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rPr dirty="0"/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rPr dirty="0"/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rPr dirty="0"/>
              <a:t>Presentation Subtitle</a:t>
            </a:r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6CB4B4D-7CA3-9044-876B-883B54F8677D}" type="slidenum">
              <a:rPr lang="en-150" smtClean="0"/>
              <a:pPr/>
              <a:t>‹#›</a:t>
            </a:fld>
            <a:endParaRPr lang="en-150" dirty="0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Montserrat Medium" pitchFamily="2" charset="0"/>
                <a:ea typeface="Montserrat Medium" pitchFamily="2" charset="0"/>
                <a:cs typeface="Montserrat Medium" pitchFamily="2" charset="0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Montserrat Medium" pitchFamily="2" charset="0"/>
                <a:ea typeface="Montserrat Medium" pitchFamily="2" charset="0"/>
                <a:cs typeface="Montserrat Medium" pitchFamily="2" charset="0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Montserrat Medium" pitchFamily="2" charset="0"/>
                <a:ea typeface="Montserrat Medium" pitchFamily="2" charset="0"/>
                <a:cs typeface="Montserrat Medium" pitchFamily="2" charset="0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Montserrat Medium" pitchFamily="2" charset="0"/>
                <a:ea typeface="Montserrat Medium" pitchFamily="2" charset="0"/>
                <a:cs typeface="Montserrat Medium" pitchFamily="2" charset="0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Montserrat Medium" pitchFamily="2" charset="0"/>
                <a:ea typeface="Montserrat Medium" pitchFamily="2" charset="0"/>
                <a:cs typeface="Montserrat Medium" pitchFamily="2" charset="0"/>
                <a:sym typeface="Helvetica Neue Medium"/>
              </a:defRPr>
            </a:lvl5pPr>
          </a:lstStyle>
          <a:p>
            <a:r>
              <a:rPr dirty="0"/>
              <a:t>Statement</a:t>
            </a:r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6CB4B4D-7CA3-9044-876B-883B54F8677D}" type="slidenum">
              <a:rPr lang="en-150" smtClean="0"/>
              <a:pPr/>
              <a:t>‹#›</a:t>
            </a:fld>
            <a:endParaRPr lang="en-150" dirty="0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rPr dirty="0"/>
              <a:t>100%</a:t>
            </a:r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rPr dirty="0"/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6CB4B4D-7CA3-9044-876B-883B54F8677D}" type="slidenum">
              <a:rPr lang="en-150" smtClean="0"/>
              <a:pPr/>
              <a:t>‹#›</a:t>
            </a:fld>
            <a:endParaRPr lang="en-150" dirty="0"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rPr dirty="0"/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Montserrat Medium" pitchFamily="2" charset="0"/>
                <a:ea typeface="Montserrat Medium" pitchFamily="2" charset="0"/>
                <a:cs typeface="Montserrat Medium" pitchFamily="2" charset="0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Montserrat Medium" pitchFamily="2" charset="0"/>
                <a:ea typeface="Montserrat Medium" pitchFamily="2" charset="0"/>
                <a:cs typeface="Montserrat Medium" pitchFamily="2" charset="0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Montserrat Medium" pitchFamily="2" charset="0"/>
                <a:ea typeface="Montserrat Medium" pitchFamily="2" charset="0"/>
                <a:cs typeface="Montserrat Medium" pitchFamily="2" charset="0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Montserrat Medium" pitchFamily="2" charset="0"/>
                <a:ea typeface="Montserrat Medium" pitchFamily="2" charset="0"/>
                <a:cs typeface="Montserrat Medium" pitchFamily="2" charset="0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Montserrat Medium" pitchFamily="2" charset="0"/>
                <a:ea typeface="Montserrat Medium" pitchFamily="2" charset="0"/>
                <a:cs typeface="Montserrat Medium" pitchFamily="2" charset="0"/>
                <a:sym typeface="Helvetica Neue Medium"/>
              </a:defRPr>
            </a:lvl5pPr>
          </a:lstStyle>
          <a:p>
            <a:r>
              <a:rPr dirty="0"/>
              <a:t>“Notable Quote”</a:t>
            </a:r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6CB4B4D-7CA3-9044-876B-883B54F8677D}" type="slidenum">
              <a:rPr lang="en-150" smtClean="0"/>
              <a:pPr/>
              <a:t>‹#›</a:t>
            </a:fld>
            <a:endParaRPr lang="en-150" dirty="0"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 and chopsticks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125" name="Bowl with salmon cakes, salad and houmous 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126" name="Bowl of pappardelle pasta with parsley butter, roasted hazelnuts and shaved parmesan chees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6CB4B4D-7CA3-9044-876B-883B54F8677D}" type="slidenum">
              <a:rPr lang="en-150" smtClean="0"/>
              <a:pPr/>
              <a:t>‹#›</a:t>
            </a:fld>
            <a:endParaRPr lang="en-150" dirty="0"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 and chopsticks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 lang="en-150" smtClean="0"/>
              <a:pPr/>
              <a:t>‹#›</a:t>
            </a:fld>
            <a:endParaRPr lang="en-150" dirty="0"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6CB4B4D-7CA3-9044-876B-883B54F8677D}" type="slidenum">
              <a:rPr lang="en-150" smtClean="0"/>
              <a:pPr/>
              <a:t>‹#›</a:t>
            </a:fld>
            <a:endParaRPr lang="en-150" dirty="0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rPr dirty="0"/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rPr dirty="0"/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rPr dirty="0"/>
              <a:t>Presentation Subtitle</a:t>
            </a:r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6CB4B4D-7CA3-9044-876B-883B54F8677D}" type="slidenum">
              <a:rPr lang="en-150" smtClean="0"/>
              <a:pPr/>
              <a:t>‹#›</a:t>
            </a:fld>
            <a:endParaRPr lang="en-150" dirty="0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>
            <a:lvl1pPr>
              <a:defRPr/>
            </a:lvl1pPr>
          </a:lstStyle>
          <a:p>
            <a:r>
              <a:rPr dirty="0"/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rPr dirty="0"/>
              <a:t>Slide Subtitle</a:t>
            </a:r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81369" y="13080242"/>
            <a:ext cx="408766" cy="37959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6CB4B4D-7CA3-9044-876B-883B54F8677D}" type="slidenum">
              <a:rPr lang="en-150" smtClean="0"/>
              <a:pPr/>
              <a:t>‹#›</a:t>
            </a:fld>
            <a:endParaRPr lang="en-150" dirty="0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dirty="0"/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rPr dirty="0"/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dirty="0"/>
              <a:t>Slide bullet text</a:t>
            </a:r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6CB4B4D-7CA3-9044-876B-883B54F8677D}" type="slidenum">
              <a:rPr lang="en-150" smtClean="0"/>
              <a:pPr/>
              <a:t>‹#›</a:t>
            </a:fld>
            <a:endParaRPr lang="en-150"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dirty="0"/>
              <a:t>Slide bullet text</a:t>
            </a:r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6CB4B4D-7CA3-9044-876B-883B54F8677D}" type="slidenum">
              <a:rPr lang="en-150" smtClean="0"/>
              <a:pPr/>
              <a:t>‹#›</a:t>
            </a:fld>
            <a:endParaRPr lang="en-150" dirty="0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rPr dirty="0"/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dirty="0"/>
              <a:t>Slide bullet text</a:t>
            </a:r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62" name="Bowl of pappardelle pasta with parsley butter, roasted hazelnuts and shaved parmesan cheese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dirty="0"/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6CB4B4D-7CA3-9044-876B-883B54F8677D}" type="slidenum">
              <a:rPr lang="en-150" smtClean="0"/>
              <a:pPr/>
              <a:t>‹#›</a:t>
            </a:fld>
            <a:endParaRPr lang="en-150" dirty="0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Montserrat Medium" pitchFamily="2" charset="0"/>
                <a:ea typeface="Montserrat Medium" pitchFamily="2" charset="0"/>
                <a:cs typeface="Montserrat Medium" pitchFamily="2" charset="0"/>
                <a:sym typeface="Helvetica Neue Medium"/>
              </a:defRPr>
            </a:lvl1pPr>
          </a:lstStyle>
          <a:p>
            <a:r>
              <a:rPr dirty="0"/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81369" y="13080242"/>
            <a:ext cx="408766" cy="37959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6CB4B4D-7CA3-9044-876B-883B54F8677D}" type="slidenum">
              <a:rPr lang="en-150" smtClean="0"/>
              <a:pPr/>
              <a:t>‹#›</a:t>
            </a:fld>
            <a:endParaRPr lang="en-150" dirty="0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dirty="0"/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rPr dirty="0"/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6CB4B4D-7CA3-9044-876B-883B54F8677D}" type="slidenum">
              <a:rPr lang="en-150" smtClean="0"/>
              <a:pPr/>
              <a:t>‹#›</a:t>
            </a:fld>
            <a:endParaRPr lang="en-150" dirty="0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dirty="0"/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rPr dirty="0"/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rPr dirty="0"/>
              <a:t>Agenda Topics</a:t>
            </a:r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6CB4B4D-7CA3-9044-876B-883B54F8677D}" type="slidenum">
              <a:rPr lang="en-150" smtClean="0"/>
              <a:pPr/>
              <a:t>‹#›</a:t>
            </a:fld>
            <a:endParaRPr lang="en-150"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Slide bullet text</a:t>
            </a:r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81369" y="13076008"/>
            <a:ext cx="408766" cy="37959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  <a:latin typeface="Montserrat Medium" pitchFamily="2" charset="0"/>
              </a:defRPr>
            </a:lvl1pPr>
          </a:lstStyle>
          <a:p>
            <a:fld id="{86CB4B4D-7CA3-9044-876B-883B54F8677D}" type="slidenum">
              <a:rPr lang="en-150" smtClean="0"/>
              <a:pPr/>
              <a:t>‹#›</a:t>
            </a:fld>
            <a:endParaRPr lang="en-15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Montserrat Medium" pitchFamily="2" charset="0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Montserrat Medium" pitchFamily="2" charset="0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Montserrat Medium" pitchFamily="2" charset="0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Montserrat Medium" pitchFamily="2" charset="0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Montserrat Medium" pitchFamily="2" charset="0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Montserrat Medium" pitchFamily="2" charset="0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Michele Montesi - Stefano Furi"/>
          <p:cNvSpPr txBox="1">
            <a:spLocks noGrp="1"/>
          </p:cNvSpPr>
          <p:nvPr>
            <p:ph type="body" idx="21"/>
          </p:nvPr>
        </p:nvSpPr>
        <p:spPr>
          <a:xfrm>
            <a:off x="1201340" y="11859862"/>
            <a:ext cx="7023155" cy="6369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808990">
              <a:defRPr sz="3528" b="0">
                <a:solidFill>
                  <a:srgbClr val="3D3D3D"/>
                </a:solidFill>
                <a:latin typeface="Montserrat Thin Medium"/>
                <a:ea typeface="Montserrat Thin Medium"/>
                <a:cs typeface="Montserrat Thin Medium"/>
                <a:sym typeface="Montserrat Thin Medium"/>
              </a:defRPr>
            </a:lvl1pPr>
          </a:lstStyle>
          <a:p>
            <a:r>
              <a:rPr lang="it-IT" dirty="0">
                <a:latin typeface="Montserrat Thin" pitchFamily="2" charset="0"/>
              </a:rPr>
              <a:t>Michele Montesi, Luca Rapolla</a:t>
            </a:r>
          </a:p>
        </p:txBody>
      </p:sp>
      <p:sp>
        <p:nvSpPr>
          <p:cNvPr id="152" name="Brogram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lvl1pPr>
          </a:lstStyle>
          <a:p>
            <a:r>
              <a:rPr lang="it-IT" dirty="0" err="1">
                <a:latin typeface="Montserrat Regular" pitchFamily="2" charset="0"/>
              </a:rPr>
              <a:t>Clubbers</a:t>
            </a:r>
            <a:endParaRPr lang="it-IT" dirty="0">
              <a:latin typeface="Montserrat Regular" pitchFamily="2" charset="0"/>
            </a:endParaRPr>
          </a:p>
        </p:txBody>
      </p:sp>
      <p:sp>
        <p:nvSpPr>
          <p:cNvPr id="153" name="Progetto Tecnologie Web - A.A. 2022-2023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3D3D3D"/>
                </a:solidFill>
                <a:latin typeface="Montserrat Thin Medium"/>
                <a:ea typeface="Montserrat Thin Medium"/>
                <a:cs typeface="Montserrat Thin Medium"/>
                <a:sym typeface="Montserrat Thin Medium"/>
              </a:defRPr>
            </a:lvl1pPr>
          </a:lstStyle>
          <a:p>
            <a:r>
              <a:rPr lang="it-IT" dirty="0">
                <a:latin typeface="Montserrat Thin" pitchFamily="2" charset="0"/>
              </a:rPr>
              <a:t>Progetto Mobile - A.A. 2022-2023</a:t>
            </a:r>
          </a:p>
        </p:txBody>
      </p:sp>
      <p:sp>
        <p:nvSpPr>
          <p:cNvPr id="154" name="Cesena, 30-01-2023"/>
          <p:cNvSpPr txBox="1"/>
          <p:nvPr/>
        </p:nvSpPr>
        <p:spPr>
          <a:xfrm>
            <a:off x="15675832" y="11859862"/>
            <a:ext cx="7023155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r" defTabSz="817244">
              <a:defRPr sz="3564">
                <a:solidFill>
                  <a:srgbClr val="3D3D3D"/>
                </a:solidFill>
                <a:latin typeface="Montserrat Thin Medium"/>
                <a:ea typeface="Montserrat Thin Medium"/>
                <a:cs typeface="Montserrat Thin Medium"/>
                <a:sym typeface="Montserrat Thin Medium"/>
              </a:defRPr>
            </a:lvl1pPr>
          </a:lstStyle>
          <a:p>
            <a:r>
              <a:rPr lang="it-IT" dirty="0">
                <a:latin typeface="Montserrat Thin" pitchFamily="2" charset="0"/>
              </a:rPr>
              <a:t>Cesena, 05/07/2023</a:t>
            </a:r>
          </a:p>
        </p:txBody>
      </p:sp>
      <p:sp>
        <p:nvSpPr>
          <p:cNvPr id="155" name="Rectangle"/>
          <p:cNvSpPr/>
          <p:nvPr/>
        </p:nvSpPr>
        <p:spPr>
          <a:xfrm>
            <a:off x="-282179" y="-1067571"/>
            <a:ext cx="24948358" cy="127000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Design"/>
          <p:cNvSpPr txBox="1">
            <a:spLocks noGrp="1"/>
          </p:cNvSpPr>
          <p:nvPr>
            <p:ph type="title"/>
          </p:nvPr>
        </p:nvSpPr>
        <p:spPr>
          <a:xfrm>
            <a:off x="1206500" y="1077359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b="0" u="sng">
                <a:solidFill>
                  <a:srgbClr val="3D3D3D"/>
                </a:solidFill>
                <a:latin typeface="Montserrat Thin SemiBold"/>
                <a:ea typeface="Montserrat Thin SemiBold"/>
                <a:cs typeface="Montserrat Thin SemiBold"/>
                <a:sym typeface="Montserrat Thin SemiBold"/>
              </a:defRPr>
            </a:lvl1pPr>
          </a:lstStyle>
          <a:p>
            <a:r>
              <a:rPr lang="it-IT" dirty="0">
                <a:latin typeface="Montserrat" pitchFamily="2" charset="0"/>
              </a:rPr>
              <a:t>Event </a:t>
            </a:r>
            <a:r>
              <a:rPr lang="it-IT" dirty="0" err="1">
                <a:latin typeface="Montserrat" pitchFamily="2" charset="0"/>
              </a:rPr>
              <a:t>Creation</a:t>
            </a:r>
            <a:endParaRPr lang="it-IT" dirty="0">
              <a:latin typeface="Montserrat" pitchFamily="2" charset="0"/>
            </a:endParaRPr>
          </a:p>
        </p:txBody>
      </p:sp>
      <p:sp>
        <p:nvSpPr>
          <p:cNvPr id="159" name="Analisi dettagliata dei requisiti fondamentali…"/>
          <p:cNvSpPr txBox="1"/>
          <p:nvPr/>
        </p:nvSpPr>
        <p:spPr>
          <a:xfrm>
            <a:off x="12038912" y="2969815"/>
            <a:ext cx="9947631" cy="8431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 Regular" panose="00000500000000000000"/>
              </a:rPr>
              <a:t>La funzione di </a:t>
            </a:r>
            <a:r>
              <a:rPr lang="it-IT" dirty="0">
                <a:latin typeface="Montserrat Medium" panose="00000600000000000000" pitchFamily="2" charset="0"/>
              </a:rPr>
              <a:t>check</a:t>
            </a:r>
            <a:r>
              <a:rPr lang="it-IT" dirty="0">
                <a:latin typeface="Montserrat Regular" panose="00000500000000000000"/>
              </a:rPr>
              <a:t> prende in input il luogo scritto e lo sostituisce con la sua versione completa e corretta</a:t>
            </a:r>
          </a:p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 Regular" panose="00000500000000000000"/>
              </a:rPr>
              <a:t>È disponibile una mappa per la visualizzazione di un’anteprima</a:t>
            </a:r>
            <a:endParaRPr lang="it-IT" dirty="0">
              <a:latin typeface="Montserrat Medium" panose="00000600000000000000" pitchFamily="2" charset="0"/>
            </a:endParaRPr>
          </a:p>
        </p:txBody>
      </p:sp>
      <p:sp>
        <p:nvSpPr>
          <p:cNvPr id="161" name="Ornament 16"/>
          <p:cNvSpPr/>
          <p:nvPr/>
        </p:nvSpPr>
        <p:spPr>
          <a:xfrm>
            <a:off x="11497122" y="13203921"/>
            <a:ext cx="1389756" cy="1483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007" extrusionOk="0">
                <a:moveTo>
                  <a:pt x="9472" y="21"/>
                </a:moveTo>
                <a:cubicBezTo>
                  <a:pt x="9223" y="53"/>
                  <a:pt x="8975" y="641"/>
                  <a:pt x="8772" y="1801"/>
                </a:cubicBezTo>
                <a:cubicBezTo>
                  <a:pt x="8137" y="-1445"/>
                  <a:pt x="7234" y="1021"/>
                  <a:pt x="7074" y="6181"/>
                </a:cubicBezTo>
                <a:cubicBezTo>
                  <a:pt x="7070" y="6301"/>
                  <a:pt x="7067" y="6425"/>
                  <a:pt x="7064" y="6545"/>
                </a:cubicBezTo>
                <a:cubicBezTo>
                  <a:pt x="3830" y="6672"/>
                  <a:pt x="1931" y="6955"/>
                  <a:pt x="24" y="7259"/>
                </a:cubicBezTo>
                <a:cubicBezTo>
                  <a:pt x="10" y="7263"/>
                  <a:pt x="0" y="7349"/>
                  <a:pt x="0" y="7446"/>
                </a:cubicBezTo>
                <a:lnTo>
                  <a:pt x="0" y="8477"/>
                </a:lnTo>
                <a:cubicBezTo>
                  <a:pt x="0" y="8574"/>
                  <a:pt x="10" y="8649"/>
                  <a:pt x="24" y="8653"/>
                </a:cubicBezTo>
                <a:cubicBezTo>
                  <a:pt x="2070" y="8979"/>
                  <a:pt x="3801" y="9240"/>
                  <a:pt x="7072" y="9367"/>
                </a:cubicBezTo>
                <a:cubicBezTo>
                  <a:pt x="7243" y="14966"/>
                  <a:pt x="8249" y="17172"/>
                  <a:pt x="8848" y="13068"/>
                </a:cubicBezTo>
                <a:cubicBezTo>
                  <a:pt x="9572" y="8106"/>
                  <a:pt x="9322" y="9816"/>
                  <a:pt x="9376" y="9449"/>
                </a:cubicBezTo>
                <a:cubicBezTo>
                  <a:pt x="9794" y="12417"/>
                  <a:pt x="10494" y="19166"/>
                  <a:pt x="11426" y="14286"/>
                </a:cubicBezTo>
                <a:cubicBezTo>
                  <a:pt x="11850" y="16535"/>
                  <a:pt x="12432" y="16401"/>
                  <a:pt x="12832" y="14134"/>
                </a:cubicBezTo>
                <a:cubicBezTo>
                  <a:pt x="13467" y="17338"/>
                  <a:pt x="14364" y="14891"/>
                  <a:pt x="14524" y="9730"/>
                </a:cubicBezTo>
                <a:cubicBezTo>
                  <a:pt x="14528" y="9610"/>
                  <a:pt x="14531" y="9487"/>
                  <a:pt x="14534" y="9367"/>
                </a:cubicBezTo>
                <a:cubicBezTo>
                  <a:pt x="17341" y="9258"/>
                  <a:pt x="19089" y="9035"/>
                  <a:pt x="21575" y="8641"/>
                </a:cubicBezTo>
                <a:cubicBezTo>
                  <a:pt x="21589" y="8637"/>
                  <a:pt x="21600" y="8563"/>
                  <a:pt x="21600" y="8465"/>
                </a:cubicBezTo>
                <a:lnTo>
                  <a:pt x="21600" y="7435"/>
                </a:lnTo>
                <a:cubicBezTo>
                  <a:pt x="21600" y="7337"/>
                  <a:pt x="21590" y="7263"/>
                  <a:pt x="21576" y="7259"/>
                </a:cubicBezTo>
                <a:cubicBezTo>
                  <a:pt x="21279" y="7214"/>
                  <a:pt x="18303" y="6694"/>
                  <a:pt x="14528" y="6545"/>
                </a:cubicBezTo>
                <a:cubicBezTo>
                  <a:pt x="14357" y="934"/>
                  <a:pt x="13349" y="-1260"/>
                  <a:pt x="12751" y="2843"/>
                </a:cubicBezTo>
                <a:cubicBezTo>
                  <a:pt x="12026" y="7806"/>
                  <a:pt x="12277" y="6095"/>
                  <a:pt x="12223" y="6463"/>
                </a:cubicBezTo>
                <a:cubicBezTo>
                  <a:pt x="12091" y="5529"/>
                  <a:pt x="11785" y="3355"/>
                  <a:pt x="11654" y="2422"/>
                </a:cubicBezTo>
                <a:cubicBezTo>
                  <a:pt x="11648" y="2407"/>
                  <a:pt x="10958" y="-2434"/>
                  <a:pt x="10177" y="1614"/>
                </a:cubicBezTo>
                <a:cubicBezTo>
                  <a:pt x="9969" y="521"/>
                  <a:pt x="9721" y="-11"/>
                  <a:pt x="9472" y="21"/>
                </a:cubicBezTo>
                <a:close/>
                <a:moveTo>
                  <a:pt x="13483" y="2586"/>
                </a:moveTo>
                <a:cubicBezTo>
                  <a:pt x="13809" y="2629"/>
                  <a:pt x="14122" y="4076"/>
                  <a:pt x="14222" y="6545"/>
                </a:cubicBezTo>
                <a:cubicBezTo>
                  <a:pt x="12283" y="6470"/>
                  <a:pt x="14951" y="6558"/>
                  <a:pt x="12558" y="6498"/>
                </a:cubicBezTo>
                <a:cubicBezTo>
                  <a:pt x="12563" y="6456"/>
                  <a:pt x="12951" y="3936"/>
                  <a:pt x="12926" y="4097"/>
                </a:cubicBezTo>
                <a:cubicBezTo>
                  <a:pt x="13088" y="3040"/>
                  <a:pt x="13287" y="2560"/>
                  <a:pt x="13483" y="2586"/>
                </a:cubicBezTo>
                <a:close/>
                <a:moveTo>
                  <a:pt x="8117" y="2691"/>
                </a:moveTo>
                <a:cubicBezTo>
                  <a:pt x="8311" y="2707"/>
                  <a:pt x="8507" y="3237"/>
                  <a:pt x="8659" y="4354"/>
                </a:cubicBezTo>
                <a:cubicBezTo>
                  <a:pt x="8665" y="4403"/>
                  <a:pt x="8971" y="6573"/>
                  <a:pt x="8961" y="6498"/>
                </a:cubicBezTo>
                <a:cubicBezTo>
                  <a:pt x="7707" y="6531"/>
                  <a:pt x="9154" y="6465"/>
                  <a:pt x="7379" y="6533"/>
                </a:cubicBezTo>
                <a:cubicBezTo>
                  <a:pt x="7476" y="4057"/>
                  <a:pt x="7793" y="2666"/>
                  <a:pt x="8117" y="2691"/>
                </a:cubicBezTo>
                <a:close/>
                <a:moveTo>
                  <a:pt x="9529" y="2961"/>
                </a:moveTo>
                <a:cubicBezTo>
                  <a:pt x="9927" y="3168"/>
                  <a:pt x="10207" y="6148"/>
                  <a:pt x="10284" y="6474"/>
                </a:cubicBezTo>
                <a:lnTo>
                  <a:pt x="9480" y="6486"/>
                </a:lnTo>
                <a:lnTo>
                  <a:pt x="9096" y="3874"/>
                </a:lnTo>
                <a:cubicBezTo>
                  <a:pt x="9251" y="3127"/>
                  <a:pt x="9397" y="2891"/>
                  <a:pt x="9529" y="2961"/>
                </a:cubicBezTo>
                <a:close/>
                <a:moveTo>
                  <a:pt x="10947" y="3019"/>
                </a:moveTo>
                <a:cubicBezTo>
                  <a:pt x="11376" y="3474"/>
                  <a:pt x="11709" y="6643"/>
                  <a:pt x="11684" y="6474"/>
                </a:cubicBezTo>
                <a:lnTo>
                  <a:pt x="10895" y="6463"/>
                </a:lnTo>
                <a:lnTo>
                  <a:pt x="10496" y="3698"/>
                </a:lnTo>
                <a:cubicBezTo>
                  <a:pt x="10651" y="3023"/>
                  <a:pt x="10804" y="2868"/>
                  <a:pt x="10947" y="3019"/>
                </a:cubicBezTo>
                <a:close/>
                <a:moveTo>
                  <a:pt x="7378" y="9391"/>
                </a:moveTo>
                <a:cubicBezTo>
                  <a:pt x="8968" y="9454"/>
                  <a:pt x="8228" y="9407"/>
                  <a:pt x="9042" y="9426"/>
                </a:cubicBezTo>
                <a:cubicBezTo>
                  <a:pt x="9036" y="9463"/>
                  <a:pt x="8651" y="11988"/>
                  <a:pt x="8675" y="11827"/>
                </a:cubicBezTo>
                <a:cubicBezTo>
                  <a:pt x="8236" y="14694"/>
                  <a:pt x="7535" y="13281"/>
                  <a:pt x="7378" y="9391"/>
                </a:cubicBezTo>
                <a:close/>
                <a:moveTo>
                  <a:pt x="14221" y="9391"/>
                </a:moveTo>
                <a:cubicBezTo>
                  <a:pt x="14146" y="11306"/>
                  <a:pt x="13905" y="12840"/>
                  <a:pt x="13627" y="13162"/>
                </a:cubicBezTo>
                <a:cubicBezTo>
                  <a:pt x="13149" y="13687"/>
                  <a:pt x="12952" y="11633"/>
                  <a:pt x="12639" y="9426"/>
                </a:cubicBezTo>
                <a:cubicBezTo>
                  <a:pt x="13881" y="9392"/>
                  <a:pt x="12452" y="9462"/>
                  <a:pt x="14221" y="9391"/>
                </a:cubicBezTo>
                <a:close/>
                <a:moveTo>
                  <a:pt x="12120" y="9437"/>
                </a:moveTo>
                <a:lnTo>
                  <a:pt x="12509" y="12073"/>
                </a:lnTo>
                <a:cubicBezTo>
                  <a:pt x="11887" y="14996"/>
                  <a:pt x="11427" y="9888"/>
                  <a:pt x="11325" y="9449"/>
                </a:cubicBezTo>
                <a:lnTo>
                  <a:pt x="12120" y="9437"/>
                </a:lnTo>
                <a:close/>
                <a:moveTo>
                  <a:pt x="9917" y="9449"/>
                </a:moveTo>
                <a:lnTo>
                  <a:pt x="10714" y="9461"/>
                </a:lnTo>
                <a:lnTo>
                  <a:pt x="11111" y="12201"/>
                </a:lnTo>
                <a:cubicBezTo>
                  <a:pt x="10633" y="14338"/>
                  <a:pt x="10233" y="11576"/>
                  <a:pt x="10228" y="11557"/>
                </a:cubicBezTo>
                <a:cubicBezTo>
                  <a:pt x="10221" y="11516"/>
                  <a:pt x="9907" y="9382"/>
                  <a:pt x="9917" y="944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sp>
        <p:nvSpPr>
          <p:cNvPr id="162" name="1"/>
          <p:cNvSpPr txBox="1"/>
          <p:nvPr/>
        </p:nvSpPr>
        <p:spPr>
          <a:xfrm>
            <a:off x="12046928" y="12777305"/>
            <a:ext cx="29014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lvl1pPr>
          </a:lstStyle>
          <a:p>
            <a:r>
              <a:rPr lang="it-IT" dirty="0"/>
              <a:t>9</a:t>
            </a:r>
          </a:p>
        </p:txBody>
      </p:sp>
      <p:sp>
        <p:nvSpPr>
          <p:cNvPr id="2" name="Rectangle">
            <a:extLst>
              <a:ext uri="{FF2B5EF4-FFF2-40B4-BE49-F238E27FC236}">
                <a16:creationId xmlns:a16="http://schemas.microsoft.com/office/drawing/2014/main" id="{285B3425-DC94-398C-C187-027894C008AC}"/>
              </a:ext>
            </a:extLst>
          </p:cNvPr>
          <p:cNvSpPr/>
          <p:nvPr/>
        </p:nvSpPr>
        <p:spPr>
          <a:xfrm>
            <a:off x="-282179" y="-1067570"/>
            <a:ext cx="24948358" cy="127000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pic>
        <p:nvPicPr>
          <p:cNvPr id="4" name="Picture 3" descr="A screenshot of a cell phone">
            <a:extLst>
              <a:ext uri="{FF2B5EF4-FFF2-40B4-BE49-F238E27FC236}">
                <a16:creationId xmlns:a16="http://schemas.microsoft.com/office/drawing/2014/main" id="{57A0EABA-7D30-86BC-C863-B912C410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500" y="2969815"/>
            <a:ext cx="8950535" cy="8443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75853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Design"/>
          <p:cNvSpPr txBox="1">
            <a:spLocks noGrp="1"/>
          </p:cNvSpPr>
          <p:nvPr>
            <p:ph type="title"/>
          </p:nvPr>
        </p:nvSpPr>
        <p:spPr>
          <a:xfrm>
            <a:off x="1206500" y="1077359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b="0" u="sng">
                <a:solidFill>
                  <a:srgbClr val="3D3D3D"/>
                </a:solidFill>
                <a:latin typeface="Montserrat Thin SemiBold"/>
                <a:ea typeface="Montserrat Thin SemiBold"/>
                <a:cs typeface="Montserrat Thin SemiBold"/>
                <a:sym typeface="Montserrat Thin SemiBold"/>
              </a:defRPr>
            </a:lvl1pPr>
          </a:lstStyle>
          <a:p>
            <a:r>
              <a:rPr lang="it-IT" dirty="0">
                <a:latin typeface="Montserrat" pitchFamily="2" charset="0"/>
              </a:rPr>
              <a:t>Post </a:t>
            </a:r>
            <a:r>
              <a:rPr lang="it-IT" dirty="0" err="1">
                <a:latin typeface="Montserrat" pitchFamily="2" charset="0"/>
              </a:rPr>
              <a:t>Creation</a:t>
            </a:r>
            <a:endParaRPr lang="it-IT" dirty="0">
              <a:latin typeface="Montserrat" pitchFamily="2" charset="0"/>
            </a:endParaRPr>
          </a:p>
        </p:txBody>
      </p:sp>
      <p:sp>
        <p:nvSpPr>
          <p:cNvPr id="159" name="Analisi dettagliata dei requisiti fondamentali…"/>
          <p:cNvSpPr txBox="1"/>
          <p:nvPr/>
        </p:nvSpPr>
        <p:spPr>
          <a:xfrm>
            <a:off x="12038912" y="2969815"/>
            <a:ext cx="9947631" cy="8431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 Regular" panose="00000500000000000000"/>
              </a:rPr>
              <a:t>Durante un evento al quale si partecipa, è possibile postare fino a 10 foto, in un unico post, e una descrizione.</a:t>
            </a:r>
          </a:p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 Regular" panose="00000500000000000000"/>
              </a:rPr>
              <a:t>Per selezionare l’evento attuale bisogna entrare nella pagina di selezione evento</a:t>
            </a:r>
            <a:endParaRPr lang="it-IT" dirty="0">
              <a:latin typeface="Montserrat Medium" panose="00000600000000000000" pitchFamily="2" charset="0"/>
            </a:endParaRPr>
          </a:p>
        </p:txBody>
      </p:sp>
      <p:sp>
        <p:nvSpPr>
          <p:cNvPr id="161" name="Ornament 16"/>
          <p:cNvSpPr/>
          <p:nvPr/>
        </p:nvSpPr>
        <p:spPr>
          <a:xfrm>
            <a:off x="11497122" y="13203921"/>
            <a:ext cx="1389756" cy="1483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007" extrusionOk="0">
                <a:moveTo>
                  <a:pt x="9472" y="21"/>
                </a:moveTo>
                <a:cubicBezTo>
                  <a:pt x="9223" y="53"/>
                  <a:pt x="8975" y="641"/>
                  <a:pt x="8772" y="1801"/>
                </a:cubicBezTo>
                <a:cubicBezTo>
                  <a:pt x="8137" y="-1445"/>
                  <a:pt x="7234" y="1021"/>
                  <a:pt x="7074" y="6181"/>
                </a:cubicBezTo>
                <a:cubicBezTo>
                  <a:pt x="7070" y="6301"/>
                  <a:pt x="7067" y="6425"/>
                  <a:pt x="7064" y="6545"/>
                </a:cubicBezTo>
                <a:cubicBezTo>
                  <a:pt x="3830" y="6672"/>
                  <a:pt x="1931" y="6955"/>
                  <a:pt x="24" y="7259"/>
                </a:cubicBezTo>
                <a:cubicBezTo>
                  <a:pt x="10" y="7263"/>
                  <a:pt x="0" y="7349"/>
                  <a:pt x="0" y="7446"/>
                </a:cubicBezTo>
                <a:lnTo>
                  <a:pt x="0" y="8477"/>
                </a:lnTo>
                <a:cubicBezTo>
                  <a:pt x="0" y="8574"/>
                  <a:pt x="10" y="8649"/>
                  <a:pt x="24" y="8653"/>
                </a:cubicBezTo>
                <a:cubicBezTo>
                  <a:pt x="2070" y="8979"/>
                  <a:pt x="3801" y="9240"/>
                  <a:pt x="7072" y="9367"/>
                </a:cubicBezTo>
                <a:cubicBezTo>
                  <a:pt x="7243" y="14966"/>
                  <a:pt x="8249" y="17172"/>
                  <a:pt x="8848" y="13068"/>
                </a:cubicBezTo>
                <a:cubicBezTo>
                  <a:pt x="9572" y="8106"/>
                  <a:pt x="9322" y="9816"/>
                  <a:pt x="9376" y="9449"/>
                </a:cubicBezTo>
                <a:cubicBezTo>
                  <a:pt x="9794" y="12417"/>
                  <a:pt x="10494" y="19166"/>
                  <a:pt x="11426" y="14286"/>
                </a:cubicBezTo>
                <a:cubicBezTo>
                  <a:pt x="11850" y="16535"/>
                  <a:pt x="12432" y="16401"/>
                  <a:pt x="12832" y="14134"/>
                </a:cubicBezTo>
                <a:cubicBezTo>
                  <a:pt x="13467" y="17338"/>
                  <a:pt x="14364" y="14891"/>
                  <a:pt x="14524" y="9730"/>
                </a:cubicBezTo>
                <a:cubicBezTo>
                  <a:pt x="14528" y="9610"/>
                  <a:pt x="14531" y="9487"/>
                  <a:pt x="14534" y="9367"/>
                </a:cubicBezTo>
                <a:cubicBezTo>
                  <a:pt x="17341" y="9258"/>
                  <a:pt x="19089" y="9035"/>
                  <a:pt x="21575" y="8641"/>
                </a:cubicBezTo>
                <a:cubicBezTo>
                  <a:pt x="21589" y="8637"/>
                  <a:pt x="21600" y="8563"/>
                  <a:pt x="21600" y="8465"/>
                </a:cubicBezTo>
                <a:lnTo>
                  <a:pt x="21600" y="7435"/>
                </a:lnTo>
                <a:cubicBezTo>
                  <a:pt x="21600" y="7337"/>
                  <a:pt x="21590" y="7263"/>
                  <a:pt x="21576" y="7259"/>
                </a:cubicBezTo>
                <a:cubicBezTo>
                  <a:pt x="21279" y="7214"/>
                  <a:pt x="18303" y="6694"/>
                  <a:pt x="14528" y="6545"/>
                </a:cubicBezTo>
                <a:cubicBezTo>
                  <a:pt x="14357" y="934"/>
                  <a:pt x="13349" y="-1260"/>
                  <a:pt x="12751" y="2843"/>
                </a:cubicBezTo>
                <a:cubicBezTo>
                  <a:pt x="12026" y="7806"/>
                  <a:pt x="12277" y="6095"/>
                  <a:pt x="12223" y="6463"/>
                </a:cubicBezTo>
                <a:cubicBezTo>
                  <a:pt x="12091" y="5529"/>
                  <a:pt x="11785" y="3355"/>
                  <a:pt x="11654" y="2422"/>
                </a:cubicBezTo>
                <a:cubicBezTo>
                  <a:pt x="11648" y="2407"/>
                  <a:pt x="10958" y="-2434"/>
                  <a:pt x="10177" y="1614"/>
                </a:cubicBezTo>
                <a:cubicBezTo>
                  <a:pt x="9969" y="521"/>
                  <a:pt x="9721" y="-11"/>
                  <a:pt x="9472" y="21"/>
                </a:cubicBezTo>
                <a:close/>
                <a:moveTo>
                  <a:pt x="13483" y="2586"/>
                </a:moveTo>
                <a:cubicBezTo>
                  <a:pt x="13809" y="2629"/>
                  <a:pt x="14122" y="4076"/>
                  <a:pt x="14222" y="6545"/>
                </a:cubicBezTo>
                <a:cubicBezTo>
                  <a:pt x="12283" y="6470"/>
                  <a:pt x="14951" y="6558"/>
                  <a:pt x="12558" y="6498"/>
                </a:cubicBezTo>
                <a:cubicBezTo>
                  <a:pt x="12563" y="6456"/>
                  <a:pt x="12951" y="3936"/>
                  <a:pt x="12926" y="4097"/>
                </a:cubicBezTo>
                <a:cubicBezTo>
                  <a:pt x="13088" y="3040"/>
                  <a:pt x="13287" y="2560"/>
                  <a:pt x="13483" y="2586"/>
                </a:cubicBezTo>
                <a:close/>
                <a:moveTo>
                  <a:pt x="8117" y="2691"/>
                </a:moveTo>
                <a:cubicBezTo>
                  <a:pt x="8311" y="2707"/>
                  <a:pt x="8507" y="3237"/>
                  <a:pt x="8659" y="4354"/>
                </a:cubicBezTo>
                <a:cubicBezTo>
                  <a:pt x="8665" y="4403"/>
                  <a:pt x="8971" y="6573"/>
                  <a:pt x="8961" y="6498"/>
                </a:cubicBezTo>
                <a:cubicBezTo>
                  <a:pt x="7707" y="6531"/>
                  <a:pt x="9154" y="6465"/>
                  <a:pt x="7379" y="6533"/>
                </a:cubicBezTo>
                <a:cubicBezTo>
                  <a:pt x="7476" y="4057"/>
                  <a:pt x="7793" y="2666"/>
                  <a:pt x="8117" y="2691"/>
                </a:cubicBezTo>
                <a:close/>
                <a:moveTo>
                  <a:pt x="9529" y="2961"/>
                </a:moveTo>
                <a:cubicBezTo>
                  <a:pt x="9927" y="3168"/>
                  <a:pt x="10207" y="6148"/>
                  <a:pt x="10284" y="6474"/>
                </a:cubicBezTo>
                <a:lnTo>
                  <a:pt x="9480" y="6486"/>
                </a:lnTo>
                <a:lnTo>
                  <a:pt x="9096" y="3874"/>
                </a:lnTo>
                <a:cubicBezTo>
                  <a:pt x="9251" y="3127"/>
                  <a:pt x="9397" y="2891"/>
                  <a:pt x="9529" y="2961"/>
                </a:cubicBezTo>
                <a:close/>
                <a:moveTo>
                  <a:pt x="10947" y="3019"/>
                </a:moveTo>
                <a:cubicBezTo>
                  <a:pt x="11376" y="3474"/>
                  <a:pt x="11709" y="6643"/>
                  <a:pt x="11684" y="6474"/>
                </a:cubicBezTo>
                <a:lnTo>
                  <a:pt x="10895" y="6463"/>
                </a:lnTo>
                <a:lnTo>
                  <a:pt x="10496" y="3698"/>
                </a:lnTo>
                <a:cubicBezTo>
                  <a:pt x="10651" y="3023"/>
                  <a:pt x="10804" y="2868"/>
                  <a:pt x="10947" y="3019"/>
                </a:cubicBezTo>
                <a:close/>
                <a:moveTo>
                  <a:pt x="7378" y="9391"/>
                </a:moveTo>
                <a:cubicBezTo>
                  <a:pt x="8968" y="9454"/>
                  <a:pt x="8228" y="9407"/>
                  <a:pt x="9042" y="9426"/>
                </a:cubicBezTo>
                <a:cubicBezTo>
                  <a:pt x="9036" y="9463"/>
                  <a:pt x="8651" y="11988"/>
                  <a:pt x="8675" y="11827"/>
                </a:cubicBezTo>
                <a:cubicBezTo>
                  <a:pt x="8236" y="14694"/>
                  <a:pt x="7535" y="13281"/>
                  <a:pt x="7378" y="9391"/>
                </a:cubicBezTo>
                <a:close/>
                <a:moveTo>
                  <a:pt x="14221" y="9391"/>
                </a:moveTo>
                <a:cubicBezTo>
                  <a:pt x="14146" y="11306"/>
                  <a:pt x="13905" y="12840"/>
                  <a:pt x="13627" y="13162"/>
                </a:cubicBezTo>
                <a:cubicBezTo>
                  <a:pt x="13149" y="13687"/>
                  <a:pt x="12952" y="11633"/>
                  <a:pt x="12639" y="9426"/>
                </a:cubicBezTo>
                <a:cubicBezTo>
                  <a:pt x="13881" y="9392"/>
                  <a:pt x="12452" y="9462"/>
                  <a:pt x="14221" y="9391"/>
                </a:cubicBezTo>
                <a:close/>
                <a:moveTo>
                  <a:pt x="12120" y="9437"/>
                </a:moveTo>
                <a:lnTo>
                  <a:pt x="12509" y="12073"/>
                </a:lnTo>
                <a:cubicBezTo>
                  <a:pt x="11887" y="14996"/>
                  <a:pt x="11427" y="9888"/>
                  <a:pt x="11325" y="9449"/>
                </a:cubicBezTo>
                <a:lnTo>
                  <a:pt x="12120" y="9437"/>
                </a:lnTo>
                <a:close/>
                <a:moveTo>
                  <a:pt x="9917" y="9449"/>
                </a:moveTo>
                <a:lnTo>
                  <a:pt x="10714" y="9461"/>
                </a:lnTo>
                <a:lnTo>
                  <a:pt x="11111" y="12201"/>
                </a:lnTo>
                <a:cubicBezTo>
                  <a:pt x="10633" y="14338"/>
                  <a:pt x="10233" y="11576"/>
                  <a:pt x="10228" y="11557"/>
                </a:cubicBezTo>
                <a:cubicBezTo>
                  <a:pt x="10221" y="11516"/>
                  <a:pt x="9907" y="9382"/>
                  <a:pt x="9917" y="944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sp>
        <p:nvSpPr>
          <p:cNvPr id="162" name="1"/>
          <p:cNvSpPr txBox="1"/>
          <p:nvPr/>
        </p:nvSpPr>
        <p:spPr>
          <a:xfrm>
            <a:off x="11983609" y="12777305"/>
            <a:ext cx="41678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lvl1pPr>
          </a:lstStyle>
          <a:p>
            <a:r>
              <a:rPr lang="it-IT" dirty="0"/>
              <a:t>10</a:t>
            </a:r>
          </a:p>
        </p:txBody>
      </p:sp>
      <p:sp>
        <p:nvSpPr>
          <p:cNvPr id="2" name="Rectangle">
            <a:extLst>
              <a:ext uri="{FF2B5EF4-FFF2-40B4-BE49-F238E27FC236}">
                <a16:creationId xmlns:a16="http://schemas.microsoft.com/office/drawing/2014/main" id="{285B3425-DC94-398C-C187-027894C008AC}"/>
              </a:ext>
            </a:extLst>
          </p:cNvPr>
          <p:cNvSpPr/>
          <p:nvPr/>
        </p:nvSpPr>
        <p:spPr>
          <a:xfrm>
            <a:off x="-282179" y="-1067570"/>
            <a:ext cx="24948358" cy="127000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1A58FA7-BB67-E577-F8BE-5DA8C95349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850"/>
          <a:stretch/>
        </p:blipFill>
        <p:spPr>
          <a:xfrm>
            <a:off x="1206500" y="2973728"/>
            <a:ext cx="8826358" cy="8427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84593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Design"/>
          <p:cNvSpPr txBox="1">
            <a:spLocks noGrp="1"/>
          </p:cNvSpPr>
          <p:nvPr>
            <p:ph type="title"/>
          </p:nvPr>
        </p:nvSpPr>
        <p:spPr>
          <a:xfrm>
            <a:off x="1206500" y="1077359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b="0" u="sng">
                <a:solidFill>
                  <a:srgbClr val="3D3D3D"/>
                </a:solidFill>
                <a:latin typeface="Montserrat Thin SemiBold"/>
                <a:ea typeface="Montserrat Thin SemiBold"/>
                <a:cs typeface="Montserrat Thin SemiBold"/>
                <a:sym typeface="Montserrat Thin SemiBold"/>
              </a:defRPr>
            </a:lvl1pPr>
          </a:lstStyle>
          <a:p>
            <a:r>
              <a:rPr lang="it-IT" dirty="0">
                <a:latin typeface="Montserrat" pitchFamily="2" charset="0"/>
              </a:rPr>
              <a:t>Post </a:t>
            </a:r>
            <a:r>
              <a:rPr lang="it-IT" dirty="0" err="1">
                <a:latin typeface="Montserrat" pitchFamily="2" charset="0"/>
              </a:rPr>
              <a:t>Creation</a:t>
            </a:r>
            <a:endParaRPr lang="it-IT" dirty="0">
              <a:latin typeface="Montserrat" pitchFamily="2" charset="0"/>
            </a:endParaRPr>
          </a:p>
        </p:txBody>
      </p:sp>
      <p:sp>
        <p:nvSpPr>
          <p:cNvPr id="159" name="Analisi dettagliata dei requisiti fondamentali…"/>
          <p:cNvSpPr txBox="1"/>
          <p:nvPr/>
        </p:nvSpPr>
        <p:spPr>
          <a:xfrm>
            <a:off x="12038912" y="2969815"/>
            <a:ext cx="9947631" cy="8431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 Regular" panose="00000500000000000000"/>
              </a:rPr>
              <a:t>Cliccando sulla prima foto fatta, è possibile aggiungere una foto, eliminarne una o semplicemente visualizzarle tutte in modalità </a:t>
            </a:r>
            <a:r>
              <a:rPr lang="it-IT" dirty="0">
                <a:latin typeface="Montserrat Medium" panose="00000600000000000000" pitchFamily="2" charset="0"/>
              </a:rPr>
              <a:t>carosello</a:t>
            </a:r>
          </a:p>
        </p:txBody>
      </p:sp>
      <p:sp>
        <p:nvSpPr>
          <p:cNvPr id="161" name="Ornament 16"/>
          <p:cNvSpPr/>
          <p:nvPr/>
        </p:nvSpPr>
        <p:spPr>
          <a:xfrm>
            <a:off x="11497122" y="13203921"/>
            <a:ext cx="1389756" cy="1483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007" extrusionOk="0">
                <a:moveTo>
                  <a:pt x="9472" y="21"/>
                </a:moveTo>
                <a:cubicBezTo>
                  <a:pt x="9223" y="53"/>
                  <a:pt x="8975" y="641"/>
                  <a:pt x="8772" y="1801"/>
                </a:cubicBezTo>
                <a:cubicBezTo>
                  <a:pt x="8137" y="-1445"/>
                  <a:pt x="7234" y="1021"/>
                  <a:pt x="7074" y="6181"/>
                </a:cubicBezTo>
                <a:cubicBezTo>
                  <a:pt x="7070" y="6301"/>
                  <a:pt x="7067" y="6425"/>
                  <a:pt x="7064" y="6545"/>
                </a:cubicBezTo>
                <a:cubicBezTo>
                  <a:pt x="3830" y="6672"/>
                  <a:pt x="1931" y="6955"/>
                  <a:pt x="24" y="7259"/>
                </a:cubicBezTo>
                <a:cubicBezTo>
                  <a:pt x="10" y="7263"/>
                  <a:pt x="0" y="7349"/>
                  <a:pt x="0" y="7446"/>
                </a:cubicBezTo>
                <a:lnTo>
                  <a:pt x="0" y="8477"/>
                </a:lnTo>
                <a:cubicBezTo>
                  <a:pt x="0" y="8574"/>
                  <a:pt x="10" y="8649"/>
                  <a:pt x="24" y="8653"/>
                </a:cubicBezTo>
                <a:cubicBezTo>
                  <a:pt x="2070" y="8979"/>
                  <a:pt x="3801" y="9240"/>
                  <a:pt x="7072" y="9367"/>
                </a:cubicBezTo>
                <a:cubicBezTo>
                  <a:pt x="7243" y="14966"/>
                  <a:pt x="8249" y="17172"/>
                  <a:pt x="8848" y="13068"/>
                </a:cubicBezTo>
                <a:cubicBezTo>
                  <a:pt x="9572" y="8106"/>
                  <a:pt x="9322" y="9816"/>
                  <a:pt x="9376" y="9449"/>
                </a:cubicBezTo>
                <a:cubicBezTo>
                  <a:pt x="9794" y="12417"/>
                  <a:pt x="10494" y="19166"/>
                  <a:pt x="11426" y="14286"/>
                </a:cubicBezTo>
                <a:cubicBezTo>
                  <a:pt x="11850" y="16535"/>
                  <a:pt x="12432" y="16401"/>
                  <a:pt x="12832" y="14134"/>
                </a:cubicBezTo>
                <a:cubicBezTo>
                  <a:pt x="13467" y="17338"/>
                  <a:pt x="14364" y="14891"/>
                  <a:pt x="14524" y="9730"/>
                </a:cubicBezTo>
                <a:cubicBezTo>
                  <a:pt x="14528" y="9610"/>
                  <a:pt x="14531" y="9487"/>
                  <a:pt x="14534" y="9367"/>
                </a:cubicBezTo>
                <a:cubicBezTo>
                  <a:pt x="17341" y="9258"/>
                  <a:pt x="19089" y="9035"/>
                  <a:pt x="21575" y="8641"/>
                </a:cubicBezTo>
                <a:cubicBezTo>
                  <a:pt x="21589" y="8637"/>
                  <a:pt x="21600" y="8563"/>
                  <a:pt x="21600" y="8465"/>
                </a:cubicBezTo>
                <a:lnTo>
                  <a:pt x="21600" y="7435"/>
                </a:lnTo>
                <a:cubicBezTo>
                  <a:pt x="21600" y="7337"/>
                  <a:pt x="21590" y="7263"/>
                  <a:pt x="21576" y="7259"/>
                </a:cubicBezTo>
                <a:cubicBezTo>
                  <a:pt x="21279" y="7214"/>
                  <a:pt x="18303" y="6694"/>
                  <a:pt x="14528" y="6545"/>
                </a:cubicBezTo>
                <a:cubicBezTo>
                  <a:pt x="14357" y="934"/>
                  <a:pt x="13349" y="-1260"/>
                  <a:pt x="12751" y="2843"/>
                </a:cubicBezTo>
                <a:cubicBezTo>
                  <a:pt x="12026" y="7806"/>
                  <a:pt x="12277" y="6095"/>
                  <a:pt x="12223" y="6463"/>
                </a:cubicBezTo>
                <a:cubicBezTo>
                  <a:pt x="12091" y="5529"/>
                  <a:pt x="11785" y="3355"/>
                  <a:pt x="11654" y="2422"/>
                </a:cubicBezTo>
                <a:cubicBezTo>
                  <a:pt x="11648" y="2407"/>
                  <a:pt x="10958" y="-2434"/>
                  <a:pt x="10177" y="1614"/>
                </a:cubicBezTo>
                <a:cubicBezTo>
                  <a:pt x="9969" y="521"/>
                  <a:pt x="9721" y="-11"/>
                  <a:pt x="9472" y="21"/>
                </a:cubicBezTo>
                <a:close/>
                <a:moveTo>
                  <a:pt x="13483" y="2586"/>
                </a:moveTo>
                <a:cubicBezTo>
                  <a:pt x="13809" y="2629"/>
                  <a:pt x="14122" y="4076"/>
                  <a:pt x="14222" y="6545"/>
                </a:cubicBezTo>
                <a:cubicBezTo>
                  <a:pt x="12283" y="6470"/>
                  <a:pt x="14951" y="6558"/>
                  <a:pt x="12558" y="6498"/>
                </a:cubicBezTo>
                <a:cubicBezTo>
                  <a:pt x="12563" y="6456"/>
                  <a:pt x="12951" y="3936"/>
                  <a:pt x="12926" y="4097"/>
                </a:cubicBezTo>
                <a:cubicBezTo>
                  <a:pt x="13088" y="3040"/>
                  <a:pt x="13287" y="2560"/>
                  <a:pt x="13483" y="2586"/>
                </a:cubicBezTo>
                <a:close/>
                <a:moveTo>
                  <a:pt x="8117" y="2691"/>
                </a:moveTo>
                <a:cubicBezTo>
                  <a:pt x="8311" y="2707"/>
                  <a:pt x="8507" y="3237"/>
                  <a:pt x="8659" y="4354"/>
                </a:cubicBezTo>
                <a:cubicBezTo>
                  <a:pt x="8665" y="4403"/>
                  <a:pt x="8971" y="6573"/>
                  <a:pt x="8961" y="6498"/>
                </a:cubicBezTo>
                <a:cubicBezTo>
                  <a:pt x="7707" y="6531"/>
                  <a:pt x="9154" y="6465"/>
                  <a:pt x="7379" y="6533"/>
                </a:cubicBezTo>
                <a:cubicBezTo>
                  <a:pt x="7476" y="4057"/>
                  <a:pt x="7793" y="2666"/>
                  <a:pt x="8117" y="2691"/>
                </a:cubicBezTo>
                <a:close/>
                <a:moveTo>
                  <a:pt x="9529" y="2961"/>
                </a:moveTo>
                <a:cubicBezTo>
                  <a:pt x="9927" y="3168"/>
                  <a:pt x="10207" y="6148"/>
                  <a:pt x="10284" y="6474"/>
                </a:cubicBezTo>
                <a:lnTo>
                  <a:pt x="9480" y="6486"/>
                </a:lnTo>
                <a:lnTo>
                  <a:pt x="9096" y="3874"/>
                </a:lnTo>
                <a:cubicBezTo>
                  <a:pt x="9251" y="3127"/>
                  <a:pt x="9397" y="2891"/>
                  <a:pt x="9529" y="2961"/>
                </a:cubicBezTo>
                <a:close/>
                <a:moveTo>
                  <a:pt x="10947" y="3019"/>
                </a:moveTo>
                <a:cubicBezTo>
                  <a:pt x="11376" y="3474"/>
                  <a:pt x="11709" y="6643"/>
                  <a:pt x="11684" y="6474"/>
                </a:cubicBezTo>
                <a:lnTo>
                  <a:pt x="10895" y="6463"/>
                </a:lnTo>
                <a:lnTo>
                  <a:pt x="10496" y="3698"/>
                </a:lnTo>
                <a:cubicBezTo>
                  <a:pt x="10651" y="3023"/>
                  <a:pt x="10804" y="2868"/>
                  <a:pt x="10947" y="3019"/>
                </a:cubicBezTo>
                <a:close/>
                <a:moveTo>
                  <a:pt x="7378" y="9391"/>
                </a:moveTo>
                <a:cubicBezTo>
                  <a:pt x="8968" y="9454"/>
                  <a:pt x="8228" y="9407"/>
                  <a:pt x="9042" y="9426"/>
                </a:cubicBezTo>
                <a:cubicBezTo>
                  <a:pt x="9036" y="9463"/>
                  <a:pt x="8651" y="11988"/>
                  <a:pt x="8675" y="11827"/>
                </a:cubicBezTo>
                <a:cubicBezTo>
                  <a:pt x="8236" y="14694"/>
                  <a:pt x="7535" y="13281"/>
                  <a:pt x="7378" y="9391"/>
                </a:cubicBezTo>
                <a:close/>
                <a:moveTo>
                  <a:pt x="14221" y="9391"/>
                </a:moveTo>
                <a:cubicBezTo>
                  <a:pt x="14146" y="11306"/>
                  <a:pt x="13905" y="12840"/>
                  <a:pt x="13627" y="13162"/>
                </a:cubicBezTo>
                <a:cubicBezTo>
                  <a:pt x="13149" y="13687"/>
                  <a:pt x="12952" y="11633"/>
                  <a:pt x="12639" y="9426"/>
                </a:cubicBezTo>
                <a:cubicBezTo>
                  <a:pt x="13881" y="9392"/>
                  <a:pt x="12452" y="9462"/>
                  <a:pt x="14221" y="9391"/>
                </a:cubicBezTo>
                <a:close/>
                <a:moveTo>
                  <a:pt x="12120" y="9437"/>
                </a:moveTo>
                <a:lnTo>
                  <a:pt x="12509" y="12073"/>
                </a:lnTo>
                <a:cubicBezTo>
                  <a:pt x="11887" y="14996"/>
                  <a:pt x="11427" y="9888"/>
                  <a:pt x="11325" y="9449"/>
                </a:cubicBezTo>
                <a:lnTo>
                  <a:pt x="12120" y="9437"/>
                </a:lnTo>
                <a:close/>
                <a:moveTo>
                  <a:pt x="9917" y="9449"/>
                </a:moveTo>
                <a:lnTo>
                  <a:pt x="10714" y="9461"/>
                </a:lnTo>
                <a:lnTo>
                  <a:pt x="11111" y="12201"/>
                </a:lnTo>
                <a:cubicBezTo>
                  <a:pt x="10633" y="14338"/>
                  <a:pt x="10233" y="11576"/>
                  <a:pt x="10228" y="11557"/>
                </a:cubicBezTo>
                <a:cubicBezTo>
                  <a:pt x="10221" y="11516"/>
                  <a:pt x="9907" y="9382"/>
                  <a:pt x="9917" y="944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sp>
        <p:nvSpPr>
          <p:cNvPr id="162" name="1"/>
          <p:cNvSpPr txBox="1"/>
          <p:nvPr/>
        </p:nvSpPr>
        <p:spPr>
          <a:xfrm>
            <a:off x="12030097" y="12777305"/>
            <a:ext cx="323807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lvl1pPr>
          </a:lstStyle>
          <a:p>
            <a:r>
              <a:rPr lang="it-IT" dirty="0"/>
              <a:t>11</a:t>
            </a:r>
          </a:p>
        </p:txBody>
      </p:sp>
      <p:sp>
        <p:nvSpPr>
          <p:cNvPr id="2" name="Rectangle">
            <a:extLst>
              <a:ext uri="{FF2B5EF4-FFF2-40B4-BE49-F238E27FC236}">
                <a16:creationId xmlns:a16="http://schemas.microsoft.com/office/drawing/2014/main" id="{285B3425-DC94-398C-C187-027894C008AC}"/>
              </a:ext>
            </a:extLst>
          </p:cNvPr>
          <p:cNvSpPr/>
          <p:nvPr/>
        </p:nvSpPr>
        <p:spPr>
          <a:xfrm>
            <a:off x="-282179" y="-1067570"/>
            <a:ext cx="24948358" cy="127000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0F24E254-DD6D-3CED-FD98-C029AAADFC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09"/>
          <a:stretch/>
        </p:blipFill>
        <p:spPr>
          <a:xfrm>
            <a:off x="3465214" y="2969815"/>
            <a:ext cx="4308929" cy="8454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67092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Design"/>
          <p:cNvSpPr txBox="1">
            <a:spLocks noGrp="1"/>
          </p:cNvSpPr>
          <p:nvPr>
            <p:ph type="title"/>
          </p:nvPr>
        </p:nvSpPr>
        <p:spPr>
          <a:xfrm>
            <a:off x="1206500" y="1077359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b="0" u="sng">
                <a:solidFill>
                  <a:srgbClr val="3D3D3D"/>
                </a:solidFill>
                <a:latin typeface="Montserrat Thin SemiBold"/>
                <a:ea typeface="Montserrat Thin SemiBold"/>
                <a:cs typeface="Montserrat Thin SemiBold"/>
                <a:sym typeface="Montserrat Thin SemiBold"/>
              </a:defRPr>
            </a:lvl1pPr>
          </a:lstStyle>
          <a:p>
            <a:r>
              <a:rPr lang="it-IT" dirty="0">
                <a:latin typeface="Montserrat" pitchFamily="2" charset="0"/>
              </a:rPr>
              <a:t>Schermate dell’App</a:t>
            </a:r>
          </a:p>
        </p:txBody>
      </p:sp>
      <p:sp>
        <p:nvSpPr>
          <p:cNvPr id="161" name="Ornament 16"/>
          <p:cNvSpPr/>
          <p:nvPr/>
        </p:nvSpPr>
        <p:spPr>
          <a:xfrm>
            <a:off x="11497122" y="13203921"/>
            <a:ext cx="1389756" cy="1483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007" extrusionOk="0">
                <a:moveTo>
                  <a:pt x="9472" y="21"/>
                </a:moveTo>
                <a:cubicBezTo>
                  <a:pt x="9223" y="53"/>
                  <a:pt x="8975" y="641"/>
                  <a:pt x="8772" y="1801"/>
                </a:cubicBezTo>
                <a:cubicBezTo>
                  <a:pt x="8137" y="-1445"/>
                  <a:pt x="7234" y="1021"/>
                  <a:pt x="7074" y="6181"/>
                </a:cubicBezTo>
                <a:cubicBezTo>
                  <a:pt x="7070" y="6301"/>
                  <a:pt x="7067" y="6425"/>
                  <a:pt x="7064" y="6545"/>
                </a:cubicBezTo>
                <a:cubicBezTo>
                  <a:pt x="3830" y="6672"/>
                  <a:pt x="1931" y="6955"/>
                  <a:pt x="24" y="7259"/>
                </a:cubicBezTo>
                <a:cubicBezTo>
                  <a:pt x="10" y="7263"/>
                  <a:pt x="0" y="7349"/>
                  <a:pt x="0" y="7446"/>
                </a:cubicBezTo>
                <a:lnTo>
                  <a:pt x="0" y="8477"/>
                </a:lnTo>
                <a:cubicBezTo>
                  <a:pt x="0" y="8574"/>
                  <a:pt x="10" y="8649"/>
                  <a:pt x="24" y="8653"/>
                </a:cubicBezTo>
                <a:cubicBezTo>
                  <a:pt x="2070" y="8979"/>
                  <a:pt x="3801" y="9240"/>
                  <a:pt x="7072" y="9367"/>
                </a:cubicBezTo>
                <a:cubicBezTo>
                  <a:pt x="7243" y="14966"/>
                  <a:pt x="8249" y="17172"/>
                  <a:pt x="8848" y="13068"/>
                </a:cubicBezTo>
                <a:cubicBezTo>
                  <a:pt x="9572" y="8106"/>
                  <a:pt x="9322" y="9816"/>
                  <a:pt x="9376" y="9449"/>
                </a:cubicBezTo>
                <a:cubicBezTo>
                  <a:pt x="9794" y="12417"/>
                  <a:pt x="10494" y="19166"/>
                  <a:pt x="11426" y="14286"/>
                </a:cubicBezTo>
                <a:cubicBezTo>
                  <a:pt x="11850" y="16535"/>
                  <a:pt x="12432" y="16401"/>
                  <a:pt x="12832" y="14134"/>
                </a:cubicBezTo>
                <a:cubicBezTo>
                  <a:pt x="13467" y="17338"/>
                  <a:pt x="14364" y="14891"/>
                  <a:pt x="14524" y="9730"/>
                </a:cubicBezTo>
                <a:cubicBezTo>
                  <a:pt x="14528" y="9610"/>
                  <a:pt x="14531" y="9487"/>
                  <a:pt x="14534" y="9367"/>
                </a:cubicBezTo>
                <a:cubicBezTo>
                  <a:pt x="17341" y="9258"/>
                  <a:pt x="19089" y="9035"/>
                  <a:pt x="21575" y="8641"/>
                </a:cubicBezTo>
                <a:cubicBezTo>
                  <a:pt x="21589" y="8637"/>
                  <a:pt x="21600" y="8563"/>
                  <a:pt x="21600" y="8465"/>
                </a:cubicBezTo>
                <a:lnTo>
                  <a:pt x="21600" y="7435"/>
                </a:lnTo>
                <a:cubicBezTo>
                  <a:pt x="21600" y="7337"/>
                  <a:pt x="21590" y="7263"/>
                  <a:pt x="21576" y="7259"/>
                </a:cubicBezTo>
                <a:cubicBezTo>
                  <a:pt x="21279" y="7214"/>
                  <a:pt x="18303" y="6694"/>
                  <a:pt x="14528" y="6545"/>
                </a:cubicBezTo>
                <a:cubicBezTo>
                  <a:pt x="14357" y="934"/>
                  <a:pt x="13349" y="-1260"/>
                  <a:pt x="12751" y="2843"/>
                </a:cubicBezTo>
                <a:cubicBezTo>
                  <a:pt x="12026" y="7806"/>
                  <a:pt x="12277" y="6095"/>
                  <a:pt x="12223" y="6463"/>
                </a:cubicBezTo>
                <a:cubicBezTo>
                  <a:pt x="12091" y="5529"/>
                  <a:pt x="11785" y="3355"/>
                  <a:pt x="11654" y="2422"/>
                </a:cubicBezTo>
                <a:cubicBezTo>
                  <a:pt x="11648" y="2407"/>
                  <a:pt x="10958" y="-2434"/>
                  <a:pt x="10177" y="1614"/>
                </a:cubicBezTo>
                <a:cubicBezTo>
                  <a:pt x="9969" y="521"/>
                  <a:pt x="9721" y="-11"/>
                  <a:pt x="9472" y="21"/>
                </a:cubicBezTo>
                <a:close/>
                <a:moveTo>
                  <a:pt x="13483" y="2586"/>
                </a:moveTo>
                <a:cubicBezTo>
                  <a:pt x="13809" y="2629"/>
                  <a:pt x="14122" y="4076"/>
                  <a:pt x="14222" y="6545"/>
                </a:cubicBezTo>
                <a:cubicBezTo>
                  <a:pt x="12283" y="6470"/>
                  <a:pt x="14951" y="6558"/>
                  <a:pt x="12558" y="6498"/>
                </a:cubicBezTo>
                <a:cubicBezTo>
                  <a:pt x="12563" y="6456"/>
                  <a:pt x="12951" y="3936"/>
                  <a:pt x="12926" y="4097"/>
                </a:cubicBezTo>
                <a:cubicBezTo>
                  <a:pt x="13088" y="3040"/>
                  <a:pt x="13287" y="2560"/>
                  <a:pt x="13483" y="2586"/>
                </a:cubicBezTo>
                <a:close/>
                <a:moveTo>
                  <a:pt x="8117" y="2691"/>
                </a:moveTo>
                <a:cubicBezTo>
                  <a:pt x="8311" y="2707"/>
                  <a:pt x="8507" y="3237"/>
                  <a:pt x="8659" y="4354"/>
                </a:cubicBezTo>
                <a:cubicBezTo>
                  <a:pt x="8665" y="4403"/>
                  <a:pt x="8971" y="6573"/>
                  <a:pt x="8961" y="6498"/>
                </a:cubicBezTo>
                <a:cubicBezTo>
                  <a:pt x="7707" y="6531"/>
                  <a:pt x="9154" y="6465"/>
                  <a:pt x="7379" y="6533"/>
                </a:cubicBezTo>
                <a:cubicBezTo>
                  <a:pt x="7476" y="4057"/>
                  <a:pt x="7793" y="2666"/>
                  <a:pt x="8117" y="2691"/>
                </a:cubicBezTo>
                <a:close/>
                <a:moveTo>
                  <a:pt x="9529" y="2961"/>
                </a:moveTo>
                <a:cubicBezTo>
                  <a:pt x="9927" y="3168"/>
                  <a:pt x="10207" y="6148"/>
                  <a:pt x="10284" y="6474"/>
                </a:cubicBezTo>
                <a:lnTo>
                  <a:pt x="9480" y="6486"/>
                </a:lnTo>
                <a:lnTo>
                  <a:pt x="9096" y="3874"/>
                </a:lnTo>
                <a:cubicBezTo>
                  <a:pt x="9251" y="3127"/>
                  <a:pt x="9397" y="2891"/>
                  <a:pt x="9529" y="2961"/>
                </a:cubicBezTo>
                <a:close/>
                <a:moveTo>
                  <a:pt x="10947" y="3019"/>
                </a:moveTo>
                <a:cubicBezTo>
                  <a:pt x="11376" y="3474"/>
                  <a:pt x="11709" y="6643"/>
                  <a:pt x="11684" y="6474"/>
                </a:cubicBezTo>
                <a:lnTo>
                  <a:pt x="10895" y="6463"/>
                </a:lnTo>
                <a:lnTo>
                  <a:pt x="10496" y="3698"/>
                </a:lnTo>
                <a:cubicBezTo>
                  <a:pt x="10651" y="3023"/>
                  <a:pt x="10804" y="2868"/>
                  <a:pt x="10947" y="3019"/>
                </a:cubicBezTo>
                <a:close/>
                <a:moveTo>
                  <a:pt x="7378" y="9391"/>
                </a:moveTo>
                <a:cubicBezTo>
                  <a:pt x="8968" y="9454"/>
                  <a:pt x="8228" y="9407"/>
                  <a:pt x="9042" y="9426"/>
                </a:cubicBezTo>
                <a:cubicBezTo>
                  <a:pt x="9036" y="9463"/>
                  <a:pt x="8651" y="11988"/>
                  <a:pt x="8675" y="11827"/>
                </a:cubicBezTo>
                <a:cubicBezTo>
                  <a:pt x="8236" y="14694"/>
                  <a:pt x="7535" y="13281"/>
                  <a:pt x="7378" y="9391"/>
                </a:cubicBezTo>
                <a:close/>
                <a:moveTo>
                  <a:pt x="14221" y="9391"/>
                </a:moveTo>
                <a:cubicBezTo>
                  <a:pt x="14146" y="11306"/>
                  <a:pt x="13905" y="12840"/>
                  <a:pt x="13627" y="13162"/>
                </a:cubicBezTo>
                <a:cubicBezTo>
                  <a:pt x="13149" y="13687"/>
                  <a:pt x="12952" y="11633"/>
                  <a:pt x="12639" y="9426"/>
                </a:cubicBezTo>
                <a:cubicBezTo>
                  <a:pt x="13881" y="9392"/>
                  <a:pt x="12452" y="9462"/>
                  <a:pt x="14221" y="9391"/>
                </a:cubicBezTo>
                <a:close/>
                <a:moveTo>
                  <a:pt x="12120" y="9437"/>
                </a:moveTo>
                <a:lnTo>
                  <a:pt x="12509" y="12073"/>
                </a:lnTo>
                <a:cubicBezTo>
                  <a:pt x="11887" y="14996"/>
                  <a:pt x="11427" y="9888"/>
                  <a:pt x="11325" y="9449"/>
                </a:cubicBezTo>
                <a:lnTo>
                  <a:pt x="12120" y="9437"/>
                </a:lnTo>
                <a:close/>
                <a:moveTo>
                  <a:pt x="9917" y="9449"/>
                </a:moveTo>
                <a:lnTo>
                  <a:pt x="10714" y="9461"/>
                </a:lnTo>
                <a:lnTo>
                  <a:pt x="11111" y="12201"/>
                </a:lnTo>
                <a:cubicBezTo>
                  <a:pt x="10633" y="14338"/>
                  <a:pt x="10233" y="11576"/>
                  <a:pt x="10228" y="11557"/>
                </a:cubicBezTo>
                <a:cubicBezTo>
                  <a:pt x="10221" y="11516"/>
                  <a:pt x="9907" y="9382"/>
                  <a:pt x="9917" y="944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sp>
        <p:nvSpPr>
          <p:cNvPr id="162" name="1"/>
          <p:cNvSpPr txBox="1"/>
          <p:nvPr/>
        </p:nvSpPr>
        <p:spPr>
          <a:xfrm>
            <a:off x="11998037" y="12777305"/>
            <a:ext cx="387927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lvl1pPr>
          </a:lstStyle>
          <a:p>
            <a:r>
              <a:rPr lang="it-IT" dirty="0"/>
              <a:t>12</a:t>
            </a:r>
          </a:p>
        </p:txBody>
      </p:sp>
      <p:sp>
        <p:nvSpPr>
          <p:cNvPr id="2" name="Rectangle">
            <a:extLst>
              <a:ext uri="{FF2B5EF4-FFF2-40B4-BE49-F238E27FC236}">
                <a16:creationId xmlns:a16="http://schemas.microsoft.com/office/drawing/2014/main" id="{285B3425-DC94-398C-C187-027894C008AC}"/>
              </a:ext>
            </a:extLst>
          </p:cNvPr>
          <p:cNvSpPr/>
          <p:nvPr/>
        </p:nvSpPr>
        <p:spPr>
          <a:xfrm>
            <a:off x="-282179" y="-1067570"/>
            <a:ext cx="24948358" cy="127000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pic>
        <p:nvPicPr>
          <p:cNvPr id="5" name="Picture 4" descr="A screenshot of a phone&#10;&#10;Description automatically generated">
            <a:extLst>
              <a:ext uri="{FF2B5EF4-FFF2-40B4-BE49-F238E27FC236}">
                <a16:creationId xmlns:a16="http://schemas.microsoft.com/office/drawing/2014/main" id="{EEA0394E-A208-BB96-1709-AFDDEE7B7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500" y="2810657"/>
            <a:ext cx="4578875" cy="9666514"/>
          </a:xfrm>
          <a:prstGeom prst="rect">
            <a:avLst/>
          </a:prstGeom>
        </p:spPr>
      </p:pic>
      <p:pic>
        <p:nvPicPr>
          <p:cNvPr id="7" name="Picture 6" descr="A screenshot of a phone&#10;&#10;Description automatically generated">
            <a:extLst>
              <a:ext uri="{FF2B5EF4-FFF2-40B4-BE49-F238E27FC236}">
                <a16:creationId xmlns:a16="http://schemas.microsoft.com/office/drawing/2014/main" id="{8A005517-967D-CBA9-78D8-F99FAEC628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697" y="2825077"/>
            <a:ext cx="4574425" cy="9657119"/>
          </a:xfrm>
          <a:prstGeom prst="rect">
            <a:avLst/>
          </a:prstGeom>
        </p:spPr>
      </p:pic>
      <p:pic>
        <p:nvPicPr>
          <p:cNvPr id="9" name="Picture 8" descr="A screenshot of a phone&#10;&#10;Description automatically generated">
            <a:extLst>
              <a:ext uri="{FF2B5EF4-FFF2-40B4-BE49-F238E27FC236}">
                <a16:creationId xmlns:a16="http://schemas.microsoft.com/office/drawing/2014/main" id="{77049E04-76BE-90CC-D082-3BFA0F6402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6878" y="2820052"/>
            <a:ext cx="4574425" cy="9657119"/>
          </a:xfrm>
          <a:prstGeom prst="rect">
            <a:avLst/>
          </a:prstGeom>
        </p:spPr>
      </p:pic>
      <p:pic>
        <p:nvPicPr>
          <p:cNvPr id="11" name="Picture 10" descr="A screenshot of a phone&#10;&#10;Description automatically generated">
            <a:extLst>
              <a:ext uri="{FF2B5EF4-FFF2-40B4-BE49-F238E27FC236}">
                <a16:creationId xmlns:a16="http://schemas.microsoft.com/office/drawing/2014/main" id="{011E839C-361B-D333-0E34-ECBE01768A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8625" y="2801262"/>
            <a:ext cx="4578875" cy="9666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38607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Design"/>
          <p:cNvSpPr txBox="1">
            <a:spLocks noGrp="1"/>
          </p:cNvSpPr>
          <p:nvPr>
            <p:ph type="title"/>
          </p:nvPr>
        </p:nvSpPr>
        <p:spPr>
          <a:xfrm>
            <a:off x="1206500" y="1077359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b="0" u="sng">
                <a:solidFill>
                  <a:srgbClr val="3D3D3D"/>
                </a:solidFill>
                <a:latin typeface="Montserrat Thin SemiBold"/>
                <a:ea typeface="Montserrat Thin SemiBold"/>
                <a:cs typeface="Montserrat Thin SemiBold"/>
                <a:sym typeface="Montserrat Thin SemiBold"/>
              </a:defRPr>
            </a:lvl1pPr>
          </a:lstStyle>
          <a:p>
            <a:r>
              <a:rPr lang="it-IT" dirty="0">
                <a:latin typeface="Montserrat" pitchFamily="2" charset="0"/>
              </a:rPr>
              <a:t>Schermate dell’App</a:t>
            </a:r>
          </a:p>
        </p:txBody>
      </p:sp>
      <p:sp>
        <p:nvSpPr>
          <p:cNvPr id="161" name="Ornament 16"/>
          <p:cNvSpPr/>
          <p:nvPr/>
        </p:nvSpPr>
        <p:spPr>
          <a:xfrm>
            <a:off x="11497122" y="13203921"/>
            <a:ext cx="1389756" cy="1483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007" extrusionOk="0">
                <a:moveTo>
                  <a:pt x="9472" y="21"/>
                </a:moveTo>
                <a:cubicBezTo>
                  <a:pt x="9223" y="53"/>
                  <a:pt x="8975" y="641"/>
                  <a:pt x="8772" y="1801"/>
                </a:cubicBezTo>
                <a:cubicBezTo>
                  <a:pt x="8137" y="-1445"/>
                  <a:pt x="7234" y="1021"/>
                  <a:pt x="7074" y="6181"/>
                </a:cubicBezTo>
                <a:cubicBezTo>
                  <a:pt x="7070" y="6301"/>
                  <a:pt x="7067" y="6425"/>
                  <a:pt x="7064" y="6545"/>
                </a:cubicBezTo>
                <a:cubicBezTo>
                  <a:pt x="3830" y="6672"/>
                  <a:pt x="1931" y="6955"/>
                  <a:pt x="24" y="7259"/>
                </a:cubicBezTo>
                <a:cubicBezTo>
                  <a:pt x="10" y="7263"/>
                  <a:pt x="0" y="7349"/>
                  <a:pt x="0" y="7446"/>
                </a:cubicBezTo>
                <a:lnTo>
                  <a:pt x="0" y="8477"/>
                </a:lnTo>
                <a:cubicBezTo>
                  <a:pt x="0" y="8574"/>
                  <a:pt x="10" y="8649"/>
                  <a:pt x="24" y="8653"/>
                </a:cubicBezTo>
                <a:cubicBezTo>
                  <a:pt x="2070" y="8979"/>
                  <a:pt x="3801" y="9240"/>
                  <a:pt x="7072" y="9367"/>
                </a:cubicBezTo>
                <a:cubicBezTo>
                  <a:pt x="7243" y="14966"/>
                  <a:pt x="8249" y="17172"/>
                  <a:pt x="8848" y="13068"/>
                </a:cubicBezTo>
                <a:cubicBezTo>
                  <a:pt x="9572" y="8106"/>
                  <a:pt x="9322" y="9816"/>
                  <a:pt x="9376" y="9449"/>
                </a:cubicBezTo>
                <a:cubicBezTo>
                  <a:pt x="9794" y="12417"/>
                  <a:pt x="10494" y="19166"/>
                  <a:pt x="11426" y="14286"/>
                </a:cubicBezTo>
                <a:cubicBezTo>
                  <a:pt x="11850" y="16535"/>
                  <a:pt x="12432" y="16401"/>
                  <a:pt x="12832" y="14134"/>
                </a:cubicBezTo>
                <a:cubicBezTo>
                  <a:pt x="13467" y="17338"/>
                  <a:pt x="14364" y="14891"/>
                  <a:pt x="14524" y="9730"/>
                </a:cubicBezTo>
                <a:cubicBezTo>
                  <a:pt x="14528" y="9610"/>
                  <a:pt x="14531" y="9487"/>
                  <a:pt x="14534" y="9367"/>
                </a:cubicBezTo>
                <a:cubicBezTo>
                  <a:pt x="17341" y="9258"/>
                  <a:pt x="19089" y="9035"/>
                  <a:pt x="21575" y="8641"/>
                </a:cubicBezTo>
                <a:cubicBezTo>
                  <a:pt x="21589" y="8637"/>
                  <a:pt x="21600" y="8563"/>
                  <a:pt x="21600" y="8465"/>
                </a:cubicBezTo>
                <a:lnTo>
                  <a:pt x="21600" y="7435"/>
                </a:lnTo>
                <a:cubicBezTo>
                  <a:pt x="21600" y="7337"/>
                  <a:pt x="21590" y="7263"/>
                  <a:pt x="21576" y="7259"/>
                </a:cubicBezTo>
                <a:cubicBezTo>
                  <a:pt x="21279" y="7214"/>
                  <a:pt x="18303" y="6694"/>
                  <a:pt x="14528" y="6545"/>
                </a:cubicBezTo>
                <a:cubicBezTo>
                  <a:pt x="14357" y="934"/>
                  <a:pt x="13349" y="-1260"/>
                  <a:pt x="12751" y="2843"/>
                </a:cubicBezTo>
                <a:cubicBezTo>
                  <a:pt x="12026" y="7806"/>
                  <a:pt x="12277" y="6095"/>
                  <a:pt x="12223" y="6463"/>
                </a:cubicBezTo>
                <a:cubicBezTo>
                  <a:pt x="12091" y="5529"/>
                  <a:pt x="11785" y="3355"/>
                  <a:pt x="11654" y="2422"/>
                </a:cubicBezTo>
                <a:cubicBezTo>
                  <a:pt x="11648" y="2407"/>
                  <a:pt x="10958" y="-2434"/>
                  <a:pt x="10177" y="1614"/>
                </a:cubicBezTo>
                <a:cubicBezTo>
                  <a:pt x="9969" y="521"/>
                  <a:pt x="9721" y="-11"/>
                  <a:pt x="9472" y="21"/>
                </a:cubicBezTo>
                <a:close/>
                <a:moveTo>
                  <a:pt x="13483" y="2586"/>
                </a:moveTo>
                <a:cubicBezTo>
                  <a:pt x="13809" y="2629"/>
                  <a:pt x="14122" y="4076"/>
                  <a:pt x="14222" y="6545"/>
                </a:cubicBezTo>
                <a:cubicBezTo>
                  <a:pt x="12283" y="6470"/>
                  <a:pt x="14951" y="6558"/>
                  <a:pt x="12558" y="6498"/>
                </a:cubicBezTo>
                <a:cubicBezTo>
                  <a:pt x="12563" y="6456"/>
                  <a:pt x="12951" y="3936"/>
                  <a:pt x="12926" y="4097"/>
                </a:cubicBezTo>
                <a:cubicBezTo>
                  <a:pt x="13088" y="3040"/>
                  <a:pt x="13287" y="2560"/>
                  <a:pt x="13483" y="2586"/>
                </a:cubicBezTo>
                <a:close/>
                <a:moveTo>
                  <a:pt x="8117" y="2691"/>
                </a:moveTo>
                <a:cubicBezTo>
                  <a:pt x="8311" y="2707"/>
                  <a:pt x="8507" y="3237"/>
                  <a:pt x="8659" y="4354"/>
                </a:cubicBezTo>
                <a:cubicBezTo>
                  <a:pt x="8665" y="4403"/>
                  <a:pt x="8971" y="6573"/>
                  <a:pt x="8961" y="6498"/>
                </a:cubicBezTo>
                <a:cubicBezTo>
                  <a:pt x="7707" y="6531"/>
                  <a:pt x="9154" y="6465"/>
                  <a:pt x="7379" y="6533"/>
                </a:cubicBezTo>
                <a:cubicBezTo>
                  <a:pt x="7476" y="4057"/>
                  <a:pt x="7793" y="2666"/>
                  <a:pt x="8117" y="2691"/>
                </a:cubicBezTo>
                <a:close/>
                <a:moveTo>
                  <a:pt x="9529" y="2961"/>
                </a:moveTo>
                <a:cubicBezTo>
                  <a:pt x="9927" y="3168"/>
                  <a:pt x="10207" y="6148"/>
                  <a:pt x="10284" y="6474"/>
                </a:cubicBezTo>
                <a:lnTo>
                  <a:pt x="9480" y="6486"/>
                </a:lnTo>
                <a:lnTo>
                  <a:pt x="9096" y="3874"/>
                </a:lnTo>
                <a:cubicBezTo>
                  <a:pt x="9251" y="3127"/>
                  <a:pt x="9397" y="2891"/>
                  <a:pt x="9529" y="2961"/>
                </a:cubicBezTo>
                <a:close/>
                <a:moveTo>
                  <a:pt x="10947" y="3019"/>
                </a:moveTo>
                <a:cubicBezTo>
                  <a:pt x="11376" y="3474"/>
                  <a:pt x="11709" y="6643"/>
                  <a:pt x="11684" y="6474"/>
                </a:cubicBezTo>
                <a:lnTo>
                  <a:pt x="10895" y="6463"/>
                </a:lnTo>
                <a:lnTo>
                  <a:pt x="10496" y="3698"/>
                </a:lnTo>
                <a:cubicBezTo>
                  <a:pt x="10651" y="3023"/>
                  <a:pt x="10804" y="2868"/>
                  <a:pt x="10947" y="3019"/>
                </a:cubicBezTo>
                <a:close/>
                <a:moveTo>
                  <a:pt x="7378" y="9391"/>
                </a:moveTo>
                <a:cubicBezTo>
                  <a:pt x="8968" y="9454"/>
                  <a:pt x="8228" y="9407"/>
                  <a:pt x="9042" y="9426"/>
                </a:cubicBezTo>
                <a:cubicBezTo>
                  <a:pt x="9036" y="9463"/>
                  <a:pt x="8651" y="11988"/>
                  <a:pt x="8675" y="11827"/>
                </a:cubicBezTo>
                <a:cubicBezTo>
                  <a:pt x="8236" y="14694"/>
                  <a:pt x="7535" y="13281"/>
                  <a:pt x="7378" y="9391"/>
                </a:cubicBezTo>
                <a:close/>
                <a:moveTo>
                  <a:pt x="14221" y="9391"/>
                </a:moveTo>
                <a:cubicBezTo>
                  <a:pt x="14146" y="11306"/>
                  <a:pt x="13905" y="12840"/>
                  <a:pt x="13627" y="13162"/>
                </a:cubicBezTo>
                <a:cubicBezTo>
                  <a:pt x="13149" y="13687"/>
                  <a:pt x="12952" y="11633"/>
                  <a:pt x="12639" y="9426"/>
                </a:cubicBezTo>
                <a:cubicBezTo>
                  <a:pt x="13881" y="9392"/>
                  <a:pt x="12452" y="9462"/>
                  <a:pt x="14221" y="9391"/>
                </a:cubicBezTo>
                <a:close/>
                <a:moveTo>
                  <a:pt x="12120" y="9437"/>
                </a:moveTo>
                <a:lnTo>
                  <a:pt x="12509" y="12073"/>
                </a:lnTo>
                <a:cubicBezTo>
                  <a:pt x="11887" y="14996"/>
                  <a:pt x="11427" y="9888"/>
                  <a:pt x="11325" y="9449"/>
                </a:cubicBezTo>
                <a:lnTo>
                  <a:pt x="12120" y="9437"/>
                </a:lnTo>
                <a:close/>
                <a:moveTo>
                  <a:pt x="9917" y="9449"/>
                </a:moveTo>
                <a:lnTo>
                  <a:pt x="10714" y="9461"/>
                </a:lnTo>
                <a:lnTo>
                  <a:pt x="11111" y="12201"/>
                </a:lnTo>
                <a:cubicBezTo>
                  <a:pt x="10633" y="14338"/>
                  <a:pt x="10233" y="11576"/>
                  <a:pt x="10228" y="11557"/>
                </a:cubicBezTo>
                <a:cubicBezTo>
                  <a:pt x="10221" y="11516"/>
                  <a:pt x="9907" y="9382"/>
                  <a:pt x="9917" y="944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sp>
        <p:nvSpPr>
          <p:cNvPr id="162" name="1"/>
          <p:cNvSpPr txBox="1"/>
          <p:nvPr/>
        </p:nvSpPr>
        <p:spPr>
          <a:xfrm>
            <a:off x="11998839" y="12777305"/>
            <a:ext cx="38632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lvl1pPr>
          </a:lstStyle>
          <a:p>
            <a:r>
              <a:rPr lang="it-IT" dirty="0"/>
              <a:t>13</a:t>
            </a:r>
          </a:p>
        </p:txBody>
      </p:sp>
      <p:sp>
        <p:nvSpPr>
          <p:cNvPr id="2" name="Rectangle">
            <a:extLst>
              <a:ext uri="{FF2B5EF4-FFF2-40B4-BE49-F238E27FC236}">
                <a16:creationId xmlns:a16="http://schemas.microsoft.com/office/drawing/2014/main" id="{285B3425-DC94-398C-C187-027894C008AC}"/>
              </a:ext>
            </a:extLst>
          </p:cNvPr>
          <p:cNvSpPr/>
          <p:nvPr/>
        </p:nvSpPr>
        <p:spPr>
          <a:xfrm>
            <a:off x="-282179" y="-1067570"/>
            <a:ext cx="24948358" cy="127000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pic>
        <p:nvPicPr>
          <p:cNvPr id="8" name="Picture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25EE8282-A89A-0E0E-E8F8-CB21D297BD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400" y="2829447"/>
            <a:ext cx="4569975" cy="9647724"/>
          </a:xfrm>
          <a:prstGeom prst="rect">
            <a:avLst/>
          </a:prstGeom>
        </p:spPr>
      </p:pic>
      <p:pic>
        <p:nvPicPr>
          <p:cNvPr id="12" name="Picture 11" descr="A screenshot of a video&#10;&#10;Description automatically generated">
            <a:extLst>
              <a:ext uri="{FF2B5EF4-FFF2-40B4-BE49-F238E27FC236}">
                <a16:creationId xmlns:a16="http://schemas.microsoft.com/office/drawing/2014/main" id="{CFB132D7-B283-B4BE-63DC-8BFC996692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697" y="2829447"/>
            <a:ext cx="4574425" cy="9657119"/>
          </a:xfrm>
          <a:prstGeom prst="rect">
            <a:avLst/>
          </a:prstGeom>
        </p:spPr>
      </p:pic>
      <p:pic>
        <p:nvPicPr>
          <p:cNvPr id="14" name="Picture 13" descr="A screenshot of a room&#10;&#10;Description automatically generated">
            <a:extLst>
              <a:ext uri="{FF2B5EF4-FFF2-40B4-BE49-F238E27FC236}">
                <a16:creationId xmlns:a16="http://schemas.microsoft.com/office/drawing/2014/main" id="{5A2EC712-B4CA-3D51-9B5D-2C48D42A1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6878" y="2848236"/>
            <a:ext cx="4565525" cy="9638330"/>
          </a:xfrm>
          <a:prstGeom prst="rect">
            <a:avLst/>
          </a:prstGeom>
        </p:spPr>
      </p:pic>
      <p:pic>
        <p:nvPicPr>
          <p:cNvPr id="17" name="Picture 16" descr="Screen shot of a screen&#10;&#10;Description automatically generated">
            <a:extLst>
              <a:ext uri="{FF2B5EF4-FFF2-40B4-BE49-F238E27FC236}">
                <a16:creationId xmlns:a16="http://schemas.microsoft.com/office/drawing/2014/main" id="{515997F0-47E9-D476-75C4-82BBCBFDFB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16425" y="2838841"/>
            <a:ext cx="4561075" cy="962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77393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Design"/>
          <p:cNvSpPr txBox="1">
            <a:spLocks noGrp="1"/>
          </p:cNvSpPr>
          <p:nvPr>
            <p:ph type="title"/>
          </p:nvPr>
        </p:nvSpPr>
        <p:spPr>
          <a:xfrm>
            <a:off x="1206500" y="1077359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b="0" u="sng">
                <a:solidFill>
                  <a:srgbClr val="3D3D3D"/>
                </a:solidFill>
                <a:latin typeface="Montserrat Thin SemiBold"/>
                <a:ea typeface="Montserrat Thin SemiBold"/>
                <a:cs typeface="Montserrat Thin SemiBold"/>
                <a:sym typeface="Montserrat Thin SemiBold"/>
              </a:defRPr>
            </a:lvl1pPr>
          </a:lstStyle>
          <a:p>
            <a:r>
              <a:rPr lang="it-IT" dirty="0">
                <a:latin typeface="Montserrat" pitchFamily="2" charset="0"/>
              </a:rPr>
              <a:t>Schermate dell’App</a:t>
            </a:r>
          </a:p>
        </p:txBody>
      </p:sp>
      <p:sp>
        <p:nvSpPr>
          <p:cNvPr id="161" name="Ornament 16"/>
          <p:cNvSpPr/>
          <p:nvPr/>
        </p:nvSpPr>
        <p:spPr>
          <a:xfrm>
            <a:off x="11497122" y="13203921"/>
            <a:ext cx="1389756" cy="1483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007" extrusionOk="0">
                <a:moveTo>
                  <a:pt x="9472" y="21"/>
                </a:moveTo>
                <a:cubicBezTo>
                  <a:pt x="9223" y="53"/>
                  <a:pt x="8975" y="641"/>
                  <a:pt x="8772" y="1801"/>
                </a:cubicBezTo>
                <a:cubicBezTo>
                  <a:pt x="8137" y="-1445"/>
                  <a:pt x="7234" y="1021"/>
                  <a:pt x="7074" y="6181"/>
                </a:cubicBezTo>
                <a:cubicBezTo>
                  <a:pt x="7070" y="6301"/>
                  <a:pt x="7067" y="6425"/>
                  <a:pt x="7064" y="6545"/>
                </a:cubicBezTo>
                <a:cubicBezTo>
                  <a:pt x="3830" y="6672"/>
                  <a:pt x="1931" y="6955"/>
                  <a:pt x="24" y="7259"/>
                </a:cubicBezTo>
                <a:cubicBezTo>
                  <a:pt x="10" y="7263"/>
                  <a:pt x="0" y="7349"/>
                  <a:pt x="0" y="7446"/>
                </a:cubicBezTo>
                <a:lnTo>
                  <a:pt x="0" y="8477"/>
                </a:lnTo>
                <a:cubicBezTo>
                  <a:pt x="0" y="8574"/>
                  <a:pt x="10" y="8649"/>
                  <a:pt x="24" y="8653"/>
                </a:cubicBezTo>
                <a:cubicBezTo>
                  <a:pt x="2070" y="8979"/>
                  <a:pt x="3801" y="9240"/>
                  <a:pt x="7072" y="9367"/>
                </a:cubicBezTo>
                <a:cubicBezTo>
                  <a:pt x="7243" y="14966"/>
                  <a:pt x="8249" y="17172"/>
                  <a:pt x="8848" y="13068"/>
                </a:cubicBezTo>
                <a:cubicBezTo>
                  <a:pt x="9572" y="8106"/>
                  <a:pt x="9322" y="9816"/>
                  <a:pt x="9376" y="9449"/>
                </a:cubicBezTo>
                <a:cubicBezTo>
                  <a:pt x="9794" y="12417"/>
                  <a:pt x="10494" y="19166"/>
                  <a:pt x="11426" y="14286"/>
                </a:cubicBezTo>
                <a:cubicBezTo>
                  <a:pt x="11850" y="16535"/>
                  <a:pt x="12432" y="16401"/>
                  <a:pt x="12832" y="14134"/>
                </a:cubicBezTo>
                <a:cubicBezTo>
                  <a:pt x="13467" y="17338"/>
                  <a:pt x="14364" y="14891"/>
                  <a:pt x="14524" y="9730"/>
                </a:cubicBezTo>
                <a:cubicBezTo>
                  <a:pt x="14528" y="9610"/>
                  <a:pt x="14531" y="9487"/>
                  <a:pt x="14534" y="9367"/>
                </a:cubicBezTo>
                <a:cubicBezTo>
                  <a:pt x="17341" y="9258"/>
                  <a:pt x="19089" y="9035"/>
                  <a:pt x="21575" y="8641"/>
                </a:cubicBezTo>
                <a:cubicBezTo>
                  <a:pt x="21589" y="8637"/>
                  <a:pt x="21600" y="8563"/>
                  <a:pt x="21600" y="8465"/>
                </a:cubicBezTo>
                <a:lnTo>
                  <a:pt x="21600" y="7435"/>
                </a:lnTo>
                <a:cubicBezTo>
                  <a:pt x="21600" y="7337"/>
                  <a:pt x="21590" y="7263"/>
                  <a:pt x="21576" y="7259"/>
                </a:cubicBezTo>
                <a:cubicBezTo>
                  <a:pt x="21279" y="7214"/>
                  <a:pt x="18303" y="6694"/>
                  <a:pt x="14528" y="6545"/>
                </a:cubicBezTo>
                <a:cubicBezTo>
                  <a:pt x="14357" y="934"/>
                  <a:pt x="13349" y="-1260"/>
                  <a:pt x="12751" y="2843"/>
                </a:cubicBezTo>
                <a:cubicBezTo>
                  <a:pt x="12026" y="7806"/>
                  <a:pt x="12277" y="6095"/>
                  <a:pt x="12223" y="6463"/>
                </a:cubicBezTo>
                <a:cubicBezTo>
                  <a:pt x="12091" y="5529"/>
                  <a:pt x="11785" y="3355"/>
                  <a:pt x="11654" y="2422"/>
                </a:cubicBezTo>
                <a:cubicBezTo>
                  <a:pt x="11648" y="2407"/>
                  <a:pt x="10958" y="-2434"/>
                  <a:pt x="10177" y="1614"/>
                </a:cubicBezTo>
                <a:cubicBezTo>
                  <a:pt x="9969" y="521"/>
                  <a:pt x="9721" y="-11"/>
                  <a:pt x="9472" y="21"/>
                </a:cubicBezTo>
                <a:close/>
                <a:moveTo>
                  <a:pt x="13483" y="2586"/>
                </a:moveTo>
                <a:cubicBezTo>
                  <a:pt x="13809" y="2629"/>
                  <a:pt x="14122" y="4076"/>
                  <a:pt x="14222" y="6545"/>
                </a:cubicBezTo>
                <a:cubicBezTo>
                  <a:pt x="12283" y="6470"/>
                  <a:pt x="14951" y="6558"/>
                  <a:pt x="12558" y="6498"/>
                </a:cubicBezTo>
                <a:cubicBezTo>
                  <a:pt x="12563" y="6456"/>
                  <a:pt x="12951" y="3936"/>
                  <a:pt x="12926" y="4097"/>
                </a:cubicBezTo>
                <a:cubicBezTo>
                  <a:pt x="13088" y="3040"/>
                  <a:pt x="13287" y="2560"/>
                  <a:pt x="13483" y="2586"/>
                </a:cubicBezTo>
                <a:close/>
                <a:moveTo>
                  <a:pt x="8117" y="2691"/>
                </a:moveTo>
                <a:cubicBezTo>
                  <a:pt x="8311" y="2707"/>
                  <a:pt x="8507" y="3237"/>
                  <a:pt x="8659" y="4354"/>
                </a:cubicBezTo>
                <a:cubicBezTo>
                  <a:pt x="8665" y="4403"/>
                  <a:pt x="8971" y="6573"/>
                  <a:pt x="8961" y="6498"/>
                </a:cubicBezTo>
                <a:cubicBezTo>
                  <a:pt x="7707" y="6531"/>
                  <a:pt x="9154" y="6465"/>
                  <a:pt x="7379" y="6533"/>
                </a:cubicBezTo>
                <a:cubicBezTo>
                  <a:pt x="7476" y="4057"/>
                  <a:pt x="7793" y="2666"/>
                  <a:pt x="8117" y="2691"/>
                </a:cubicBezTo>
                <a:close/>
                <a:moveTo>
                  <a:pt x="9529" y="2961"/>
                </a:moveTo>
                <a:cubicBezTo>
                  <a:pt x="9927" y="3168"/>
                  <a:pt x="10207" y="6148"/>
                  <a:pt x="10284" y="6474"/>
                </a:cubicBezTo>
                <a:lnTo>
                  <a:pt x="9480" y="6486"/>
                </a:lnTo>
                <a:lnTo>
                  <a:pt x="9096" y="3874"/>
                </a:lnTo>
                <a:cubicBezTo>
                  <a:pt x="9251" y="3127"/>
                  <a:pt x="9397" y="2891"/>
                  <a:pt x="9529" y="2961"/>
                </a:cubicBezTo>
                <a:close/>
                <a:moveTo>
                  <a:pt x="10947" y="3019"/>
                </a:moveTo>
                <a:cubicBezTo>
                  <a:pt x="11376" y="3474"/>
                  <a:pt x="11709" y="6643"/>
                  <a:pt x="11684" y="6474"/>
                </a:cubicBezTo>
                <a:lnTo>
                  <a:pt x="10895" y="6463"/>
                </a:lnTo>
                <a:lnTo>
                  <a:pt x="10496" y="3698"/>
                </a:lnTo>
                <a:cubicBezTo>
                  <a:pt x="10651" y="3023"/>
                  <a:pt x="10804" y="2868"/>
                  <a:pt x="10947" y="3019"/>
                </a:cubicBezTo>
                <a:close/>
                <a:moveTo>
                  <a:pt x="7378" y="9391"/>
                </a:moveTo>
                <a:cubicBezTo>
                  <a:pt x="8968" y="9454"/>
                  <a:pt x="8228" y="9407"/>
                  <a:pt x="9042" y="9426"/>
                </a:cubicBezTo>
                <a:cubicBezTo>
                  <a:pt x="9036" y="9463"/>
                  <a:pt x="8651" y="11988"/>
                  <a:pt x="8675" y="11827"/>
                </a:cubicBezTo>
                <a:cubicBezTo>
                  <a:pt x="8236" y="14694"/>
                  <a:pt x="7535" y="13281"/>
                  <a:pt x="7378" y="9391"/>
                </a:cubicBezTo>
                <a:close/>
                <a:moveTo>
                  <a:pt x="14221" y="9391"/>
                </a:moveTo>
                <a:cubicBezTo>
                  <a:pt x="14146" y="11306"/>
                  <a:pt x="13905" y="12840"/>
                  <a:pt x="13627" y="13162"/>
                </a:cubicBezTo>
                <a:cubicBezTo>
                  <a:pt x="13149" y="13687"/>
                  <a:pt x="12952" y="11633"/>
                  <a:pt x="12639" y="9426"/>
                </a:cubicBezTo>
                <a:cubicBezTo>
                  <a:pt x="13881" y="9392"/>
                  <a:pt x="12452" y="9462"/>
                  <a:pt x="14221" y="9391"/>
                </a:cubicBezTo>
                <a:close/>
                <a:moveTo>
                  <a:pt x="12120" y="9437"/>
                </a:moveTo>
                <a:lnTo>
                  <a:pt x="12509" y="12073"/>
                </a:lnTo>
                <a:cubicBezTo>
                  <a:pt x="11887" y="14996"/>
                  <a:pt x="11427" y="9888"/>
                  <a:pt x="11325" y="9449"/>
                </a:cubicBezTo>
                <a:lnTo>
                  <a:pt x="12120" y="9437"/>
                </a:lnTo>
                <a:close/>
                <a:moveTo>
                  <a:pt x="9917" y="9449"/>
                </a:moveTo>
                <a:lnTo>
                  <a:pt x="10714" y="9461"/>
                </a:lnTo>
                <a:lnTo>
                  <a:pt x="11111" y="12201"/>
                </a:lnTo>
                <a:cubicBezTo>
                  <a:pt x="10633" y="14338"/>
                  <a:pt x="10233" y="11576"/>
                  <a:pt x="10228" y="11557"/>
                </a:cubicBezTo>
                <a:cubicBezTo>
                  <a:pt x="10221" y="11516"/>
                  <a:pt x="9907" y="9382"/>
                  <a:pt x="9917" y="944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sp>
        <p:nvSpPr>
          <p:cNvPr id="162" name="1"/>
          <p:cNvSpPr txBox="1"/>
          <p:nvPr/>
        </p:nvSpPr>
        <p:spPr>
          <a:xfrm>
            <a:off x="11983610" y="12777305"/>
            <a:ext cx="41678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lvl1pPr>
          </a:lstStyle>
          <a:p>
            <a:r>
              <a:rPr lang="it-IT" dirty="0"/>
              <a:t>14</a:t>
            </a:r>
          </a:p>
        </p:txBody>
      </p:sp>
      <p:sp>
        <p:nvSpPr>
          <p:cNvPr id="2" name="Rectangle">
            <a:extLst>
              <a:ext uri="{FF2B5EF4-FFF2-40B4-BE49-F238E27FC236}">
                <a16:creationId xmlns:a16="http://schemas.microsoft.com/office/drawing/2014/main" id="{285B3425-DC94-398C-C187-027894C008AC}"/>
              </a:ext>
            </a:extLst>
          </p:cNvPr>
          <p:cNvSpPr/>
          <p:nvPr/>
        </p:nvSpPr>
        <p:spPr>
          <a:xfrm>
            <a:off x="-282179" y="-1067570"/>
            <a:ext cx="24948358" cy="127000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pic>
        <p:nvPicPr>
          <p:cNvPr id="4" name="Picture 3" descr="A screenshot of a map&#10;&#10;Description automatically generated">
            <a:extLst>
              <a:ext uri="{FF2B5EF4-FFF2-40B4-BE49-F238E27FC236}">
                <a16:creationId xmlns:a16="http://schemas.microsoft.com/office/drawing/2014/main" id="{C4F3C37C-A1F5-8825-711C-191A8A4866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6878" y="2861392"/>
            <a:ext cx="4561075" cy="9628935"/>
          </a:xfrm>
          <a:prstGeom prst="rect">
            <a:avLst/>
          </a:prstGeom>
        </p:spPr>
      </p:pic>
      <p:pic>
        <p:nvPicPr>
          <p:cNvPr id="7" name="Picture 6" descr="A screenshot of a phone&#10;&#10;Description automatically generated">
            <a:extLst>
              <a:ext uri="{FF2B5EF4-FFF2-40B4-BE49-F238E27FC236}">
                <a16:creationId xmlns:a16="http://schemas.microsoft.com/office/drawing/2014/main" id="{7769BAD3-F630-8064-3494-BD57834E3B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6047" y="2861392"/>
            <a:ext cx="4561075" cy="9628935"/>
          </a:xfrm>
          <a:prstGeom prst="rect">
            <a:avLst/>
          </a:prstGeom>
        </p:spPr>
      </p:pic>
      <p:pic>
        <p:nvPicPr>
          <p:cNvPr id="10" name="Picture 9" descr="A screenshot of a map">
            <a:extLst>
              <a:ext uri="{FF2B5EF4-FFF2-40B4-BE49-F238E27FC236}">
                <a16:creationId xmlns:a16="http://schemas.microsoft.com/office/drawing/2014/main" id="{CA0768D9-173F-72A0-479A-FD5E4E211A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500" y="2861392"/>
            <a:ext cx="4561075" cy="9628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108134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Design"/>
          <p:cNvSpPr txBox="1">
            <a:spLocks noGrp="1"/>
          </p:cNvSpPr>
          <p:nvPr>
            <p:ph type="title"/>
          </p:nvPr>
        </p:nvSpPr>
        <p:spPr>
          <a:xfrm>
            <a:off x="1206500" y="1077359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b="0" u="sng">
                <a:solidFill>
                  <a:srgbClr val="3D3D3D"/>
                </a:solidFill>
                <a:latin typeface="Montserrat Thin SemiBold"/>
                <a:ea typeface="Montserrat Thin SemiBold"/>
                <a:cs typeface="Montserrat Thin SemiBold"/>
                <a:sym typeface="Montserrat Thin SemiBold"/>
              </a:defRPr>
            </a:lvl1pPr>
          </a:lstStyle>
          <a:p>
            <a:r>
              <a:rPr lang="it-IT" dirty="0">
                <a:latin typeface="Montserrat" pitchFamily="2" charset="0"/>
              </a:rPr>
              <a:t>Scopo dell’app</a:t>
            </a:r>
          </a:p>
        </p:txBody>
      </p:sp>
      <p:sp>
        <p:nvSpPr>
          <p:cNvPr id="158" name="Per la produzione dell’applicativo, è stato seguito il seguente approccio:"/>
          <p:cNvSpPr txBox="1"/>
          <p:nvPr/>
        </p:nvSpPr>
        <p:spPr>
          <a:xfrm>
            <a:off x="1206500" y="2969813"/>
            <a:ext cx="20504580" cy="21617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just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lvl1pPr>
          </a:lstStyle>
          <a:p>
            <a:r>
              <a:rPr lang="it-IT" dirty="0" err="1">
                <a:latin typeface="Montserrat Medium" panose="00000600000000000000" pitchFamily="2" charset="0"/>
              </a:rPr>
              <a:t>Clubbers</a:t>
            </a:r>
            <a:r>
              <a:rPr lang="it-IT" dirty="0"/>
              <a:t> </a:t>
            </a:r>
            <a:r>
              <a:rPr lang="it-IT" dirty="0">
                <a:sym typeface="Montserrat Medium"/>
              </a:rPr>
              <a:t>offre una piattaforma facile ed intuitiva per mettere in collegamento i proprietari di club, o locali, con i propri clienti, offrendo i seguenti vantaggi:</a:t>
            </a:r>
          </a:p>
          <a:p>
            <a:endParaRPr lang="it-IT" dirty="0"/>
          </a:p>
        </p:txBody>
      </p:sp>
      <p:sp>
        <p:nvSpPr>
          <p:cNvPr id="159" name="Analisi dettagliata dei requisiti fondamentali…"/>
          <p:cNvSpPr txBox="1"/>
          <p:nvPr/>
        </p:nvSpPr>
        <p:spPr>
          <a:xfrm>
            <a:off x="1206501" y="5590848"/>
            <a:ext cx="10448688" cy="69777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lnSpcReduction="10000"/>
          </a:bodyPr>
          <a:lstStyle/>
          <a:p>
            <a:pPr algn="just">
              <a:lnSpc>
                <a:spcPct val="90000"/>
              </a:lnSpc>
              <a:spcBef>
                <a:spcPts val="4500"/>
              </a:spcBef>
              <a:buSzPct val="123000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sz="4800" dirty="0">
                <a:latin typeface="Montserrat Medium" panose="00000600000000000000" pitchFamily="2" charset="0"/>
                <a:sym typeface="Montserrat Medium"/>
              </a:rPr>
              <a:t>Lato Proprietario</a:t>
            </a:r>
            <a:r>
              <a:rPr lang="it-IT" sz="4800" dirty="0">
                <a:latin typeface="Montserrat Regular" panose="00000500000000000000"/>
                <a:sym typeface="Montserrat Medium"/>
              </a:rPr>
              <a:t>:</a:t>
            </a:r>
          </a:p>
          <a:p>
            <a:pPr marL="685800" indent="-685800" algn="just">
              <a:lnSpc>
                <a:spcPct val="90000"/>
              </a:lnSpc>
              <a:spcBef>
                <a:spcPts val="4500"/>
              </a:spcBef>
              <a:buSzPct val="123000"/>
              <a:buFont typeface="Arial" panose="020B0604020202020204" pitchFamily="34" charset="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sz="4800" dirty="0">
                <a:latin typeface="Montserrat Regular" panose="00000500000000000000"/>
                <a:sym typeface="Montserrat Medium"/>
              </a:rPr>
              <a:t>Rende semplice la gestione di eventi grazie a diversi parametri utili</a:t>
            </a:r>
          </a:p>
          <a:p>
            <a:pPr marL="685800" indent="-685800" algn="just">
              <a:lnSpc>
                <a:spcPct val="90000"/>
              </a:lnSpc>
              <a:spcBef>
                <a:spcPts val="4500"/>
              </a:spcBef>
              <a:buSzPct val="123000"/>
              <a:buFont typeface="Arial" panose="020B0604020202020204" pitchFamily="34" charset="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sz="4800" dirty="0">
                <a:latin typeface="Montserrat Regular" panose="00000500000000000000"/>
                <a:sym typeface="Montserrat Medium"/>
              </a:rPr>
              <a:t>Da un’idea precisa del successo attuale di un evento</a:t>
            </a:r>
          </a:p>
          <a:p>
            <a:pPr marL="685800" indent="-685800" algn="just">
              <a:lnSpc>
                <a:spcPct val="90000"/>
              </a:lnSpc>
              <a:spcBef>
                <a:spcPts val="4500"/>
              </a:spcBef>
              <a:buSzPct val="123000"/>
              <a:buFont typeface="Arial" panose="020B0604020202020204" pitchFamily="34" charset="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sz="4800" dirty="0">
                <a:latin typeface="Montserrat Regular" panose="00000500000000000000"/>
                <a:sym typeface="Montserrat Medium"/>
              </a:rPr>
              <a:t>Crea interazione col pubblico grazie ai post</a:t>
            </a:r>
          </a:p>
        </p:txBody>
      </p:sp>
      <p:sp>
        <p:nvSpPr>
          <p:cNvPr id="160" name="Rectangle"/>
          <p:cNvSpPr/>
          <p:nvPr/>
        </p:nvSpPr>
        <p:spPr>
          <a:xfrm>
            <a:off x="-282179" y="-1067570"/>
            <a:ext cx="24948358" cy="127000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sp>
        <p:nvSpPr>
          <p:cNvPr id="161" name="Ornament 16"/>
          <p:cNvSpPr/>
          <p:nvPr/>
        </p:nvSpPr>
        <p:spPr>
          <a:xfrm>
            <a:off x="11497122" y="13203921"/>
            <a:ext cx="1389756" cy="1483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007" extrusionOk="0">
                <a:moveTo>
                  <a:pt x="9472" y="21"/>
                </a:moveTo>
                <a:cubicBezTo>
                  <a:pt x="9223" y="53"/>
                  <a:pt x="8975" y="641"/>
                  <a:pt x="8772" y="1801"/>
                </a:cubicBezTo>
                <a:cubicBezTo>
                  <a:pt x="8137" y="-1445"/>
                  <a:pt x="7234" y="1021"/>
                  <a:pt x="7074" y="6181"/>
                </a:cubicBezTo>
                <a:cubicBezTo>
                  <a:pt x="7070" y="6301"/>
                  <a:pt x="7067" y="6425"/>
                  <a:pt x="7064" y="6545"/>
                </a:cubicBezTo>
                <a:cubicBezTo>
                  <a:pt x="3830" y="6672"/>
                  <a:pt x="1931" y="6955"/>
                  <a:pt x="24" y="7259"/>
                </a:cubicBezTo>
                <a:cubicBezTo>
                  <a:pt x="10" y="7263"/>
                  <a:pt x="0" y="7349"/>
                  <a:pt x="0" y="7446"/>
                </a:cubicBezTo>
                <a:lnTo>
                  <a:pt x="0" y="8477"/>
                </a:lnTo>
                <a:cubicBezTo>
                  <a:pt x="0" y="8574"/>
                  <a:pt x="10" y="8649"/>
                  <a:pt x="24" y="8653"/>
                </a:cubicBezTo>
                <a:cubicBezTo>
                  <a:pt x="2070" y="8979"/>
                  <a:pt x="3801" y="9240"/>
                  <a:pt x="7072" y="9367"/>
                </a:cubicBezTo>
                <a:cubicBezTo>
                  <a:pt x="7243" y="14966"/>
                  <a:pt x="8249" y="17172"/>
                  <a:pt x="8848" y="13068"/>
                </a:cubicBezTo>
                <a:cubicBezTo>
                  <a:pt x="9572" y="8106"/>
                  <a:pt x="9322" y="9816"/>
                  <a:pt x="9376" y="9449"/>
                </a:cubicBezTo>
                <a:cubicBezTo>
                  <a:pt x="9794" y="12417"/>
                  <a:pt x="10494" y="19166"/>
                  <a:pt x="11426" y="14286"/>
                </a:cubicBezTo>
                <a:cubicBezTo>
                  <a:pt x="11850" y="16535"/>
                  <a:pt x="12432" y="16401"/>
                  <a:pt x="12832" y="14134"/>
                </a:cubicBezTo>
                <a:cubicBezTo>
                  <a:pt x="13467" y="17338"/>
                  <a:pt x="14364" y="14891"/>
                  <a:pt x="14524" y="9730"/>
                </a:cubicBezTo>
                <a:cubicBezTo>
                  <a:pt x="14528" y="9610"/>
                  <a:pt x="14531" y="9487"/>
                  <a:pt x="14534" y="9367"/>
                </a:cubicBezTo>
                <a:cubicBezTo>
                  <a:pt x="17341" y="9258"/>
                  <a:pt x="19089" y="9035"/>
                  <a:pt x="21575" y="8641"/>
                </a:cubicBezTo>
                <a:cubicBezTo>
                  <a:pt x="21589" y="8637"/>
                  <a:pt x="21600" y="8563"/>
                  <a:pt x="21600" y="8465"/>
                </a:cubicBezTo>
                <a:lnTo>
                  <a:pt x="21600" y="7435"/>
                </a:lnTo>
                <a:cubicBezTo>
                  <a:pt x="21600" y="7337"/>
                  <a:pt x="21590" y="7263"/>
                  <a:pt x="21576" y="7259"/>
                </a:cubicBezTo>
                <a:cubicBezTo>
                  <a:pt x="21279" y="7214"/>
                  <a:pt x="18303" y="6694"/>
                  <a:pt x="14528" y="6545"/>
                </a:cubicBezTo>
                <a:cubicBezTo>
                  <a:pt x="14357" y="934"/>
                  <a:pt x="13349" y="-1260"/>
                  <a:pt x="12751" y="2843"/>
                </a:cubicBezTo>
                <a:cubicBezTo>
                  <a:pt x="12026" y="7806"/>
                  <a:pt x="12277" y="6095"/>
                  <a:pt x="12223" y="6463"/>
                </a:cubicBezTo>
                <a:cubicBezTo>
                  <a:pt x="12091" y="5529"/>
                  <a:pt x="11785" y="3355"/>
                  <a:pt x="11654" y="2422"/>
                </a:cubicBezTo>
                <a:cubicBezTo>
                  <a:pt x="11648" y="2407"/>
                  <a:pt x="10958" y="-2434"/>
                  <a:pt x="10177" y="1614"/>
                </a:cubicBezTo>
                <a:cubicBezTo>
                  <a:pt x="9969" y="521"/>
                  <a:pt x="9721" y="-11"/>
                  <a:pt x="9472" y="21"/>
                </a:cubicBezTo>
                <a:close/>
                <a:moveTo>
                  <a:pt x="13483" y="2586"/>
                </a:moveTo>
                <a:cubicBezTo>
                  <a:pt x="13809" y="2629"/>
                  <a:pt x="14122" y="4076"/>
                  <a:pt x="14222" y="6545"/>
                </a:cubicBezTo>
                <a:cubicBezTo>
                  <a:pt x="12283" y="6470"/>
                  <a:pt x="14951" y="6558"/>
                  <a:pt x="12558" y="6498"/>
                </a:cubicBezTo>
                <a:cubicBezTo>
                  <a:pt x="12563" y="6456"/>
                  <a:pt x="12951" y="3936"/>
                  <a:pt x="12926" y="4097"/>
                </a:cubicBezTo>
                <a:cubicBezTo>
                  <a:pt x="13088" y="3040"/>
                  <a:pt x="13287" y="2560"/>
                  <a:pt x="13483" y="2586"/>
                </a:cubicBezTo>
                <a:close/>
                <a:moveTo>
                  <a:pt x="8117" y="2691"/>
                </a:moveTo>
                <a:cubicBezTo>
                  <a:pt x="8311" y="2707"/>
                  <a:pt x="8507" y="3237"/>
                  <a:pt x="8659" y="4354"/>
                </a:cubicBezTo>
                <a:cubicBezTo>
                  <a:pt x="8665" y="4403"/>
                  <a:pt x="8971" y="6573"/>
                  <a:pt x="8961" y="6498"/>
                </a:cubicBezTo>
                <a:cubicBezTo>
                  <a:pt x="7707" y="6531"/>
                  <a:pt x="9154" y="6465"/>
                  <a:pt x="7379" y="6533"/>
                </a:cubicBezTo>
                <a:cubicBezTo>
                  <a:pt x="7476" y="4057"/>
                  <a:pt x="7793" y="2666"/>
                  <a:pt x="8117" y="2691"/>
                </a:cubicBezTo>
                <a:close/>
                <a:moveTo>
                  <a:pt x="9529" y="2961"/>
                </a:moveTo>
                <a:cubicBezTo>
                  <a:pt x="9927" y="3168"/>
                  <a:pt x="10207" y="6148"/>
                  <a:pt x="10284" y="6474"/>
                </a:cubicBezTo>
                <a:lnTo>
                  <a:pt x="9480" y="6486"/>
                </a:lnTo>
                <a:lnTo>
                  <a:pt x="9096" y="3874"/>
                </a:lnTo>
                <a:cubicBezTo>
                  <a:pt x="9251" y="3127"/>
                  <a:pt x="9397" y="2891"/>
                  <a:pt x="9529" y="2961"/>
                </a:cubicBezTo>
                <a:close/>
                <a:moveTo>
                  <a:pt x="10947" y="3019"/>
                </a:moveTo>
                <a:cubicBezTo>
                  <a:pt x="11376" y="3474"/>
                  <a:pt x="11709" y="6643"/>
                  <a:pt x="11684" y="6474"/>
                </a:cubicBezTo>
                <a:lnTo>
                  <a:pt x="10895" y="6463"/>
                </a:lnTo>
                <a:lnTo>
                  <a:pt x="10496" y="3698"/>
                </a:lnTo>
                <a:cubicBezTo>
                  <a:pt x="10651" y="3023"/>
                  <a:pt x="10804" y="2868"/>
                  <a:pt x="10947" y="3019"/>
                </a:cubicBezTo>
                <a:close/>
                <a:moveTo>
                  <a:pt x="7378" y="9391"/>
                </a:moveTo>
                <a:cubicBezTo>
                  <a:pt x="8968" y="9454"/>
                  <a:pt x="8228" y="9407"/>
                  <a:pt x="9042" y="9426"/>
                </a:cubicBezTo>
                <a:cubicBezTo>
                  <a:pt x="9036" y="9463"/>
                  <a:pt x="8651" y="11988"/>
                  <a:pt x="8675" y="11827"/>
                </a:cubicBezTo>
                <a:cubicBezTo>
                  <a:pt x="8236" y="14694"/>
                  <a:pt x="7535" y="13281"/>
                  <a:pt x="7378" y="9391"/>
                </a:cubicBezTo>
                <a:close/>
                <a:moveTo>
                  <a:pt x="14221" y="9391"/>
                </a:moveTo>
                <a:cubicBezTo>
                  <a:pt x="14146" y="11306"/>
                  <a:pt x="13905" y="12840"/>
                  <a:pt x="13627" y="13162"/>
                </a:cubicBezTo>
                <a:cubicBezTo>
                  <a:pt x="13149" y="13687"/>
                  <a:pt x="12952" y="11633"/>
                  <a:pt x="12639" y="9426"/>
                </a:cubicBezTo>
                <a:cubicBezTo>
                  <a:pt x="13881" y="9392"/>
                  <a:pt x="12452" y="9462"/>
                  <a:pt x="14221" y="9391"/>
                </a:cubicBezTo>
                <a:close/>
                <a:moveTo>
                  <a:pt x="12120" y="9437"/>
                </a:moveTo>
                <a:lnTo>
                  <a:pt x="12509" y="12073"/>
                </a:lnTo>
                <a:cubicBezTo>
                  <a:pt x="11887" y="14996"/>
                  <a:pt x="11427" y="9888"/>
                  <a:pt x="11325" y="9449"/>
                </a:cubicBezTo>
                <a:lnTo>
                  <a:pt x="12120" y="9437"/>
                </a:lnTo>
                <a:close/>
                <a:moveTo>
                  <a:pt x="9917" y="9449"/>
                </a:moveTo>
                <a:lnTo>
                  <a:pt x="10714" y="9461"/>
                </a:lnTo>
                <a:lnTo>
                  <a:pt x="11111" y="12201"/>
                </a:lnTo>
                <a:cubicBezTo>
                  <a:pt x="10633" y="14338"/>
                  <a:pt x="10233" y="11576"/>
                  <a:pt x="10228" y="11557"/>
                </a:cubicBezTo>
                <a:cubicBezTo>
                  <a:pt x="10221" y="11516"/>
                  <a:pt x="9907" y="9382"/>
                  <a:pt x="9917" y="944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u="sng" dirty="0">
              <a:latin typeface="Montserrat Medium" pitchFamily="2" charset="0"/>
            </a:endParaRPr>
          </a:p>
        </p:txBody>
      </p:sp>
      <p:sp>
        <p:nvSpPr>
          <p:cNvPr id="162" name="1"/>
          <p:cNvSpPr txBox="1"/>
          <p:nvPr/>
        </p:nvSpPr>
        <p:spPr>
          <a:xfrm>
            <a:off x="12085400" y="12777305"/>
            <a:ext cx="21320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lvl1pPr>
          </a:lstStyle>
          <a:p>
            <a:r>
              <a:rPr lang="it-IT" dirty="0"/>
              <a:t>1</a:t>
            </a:r>
          </a:p>
        </p:txBody>
      </p:sp>
      <p:sp>
        <p:nvSpPr>
          <p:cNvPr id="2" name="Analisi dettagliata dei requisiti fondamentali…">
            <a:extLst>
              <a:ext uri="{FF2B5EF4-FFF2-40B4-BE49-F238E27FC236}">
                <a16:creationId xmlns:a16="http://schemas.microsoft.com/office/drawing/2014/main" id="{FB9F8F4D-BCAA-5E64-5B7C-11B231564E88}"/>
              </a:ext>
            </a:extLst>
          </p:cNvPr>
          <p:cNvSpPr txBox="1"/>
          <p:nvPr/>
        </p:nvSpPr>
        <p:spPr>
          <a:xfrm>
            <a:off x="12728811" y="5590848"/>
            <a:ext cx="10448688" cy="69777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just">
              <a:lnSpc>
                <a:spcPct val="90000"/>
              </a:lnSpc>
              <a:spcBef>
                <a:spcPts val="4500"/>
              </a:spcBef>
              <a:buSzPct val="123000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 Medium" panose="00000600000000000000" pitchFamily="2" charset="0"/>
                <a:sym typeface="Montserrat Medium"/>
              </a:rPr>
              <a:t>Lato Cliente</a:t>
            </a:r>
            <a:r>
              <a:rPr lang="it-IT" dirty="0">
                <a:sym typeface="Montserrat Medium"/>
              </a:rPr>
              <a:t>:</a:t>
            </a:r>
          </a:p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sz="4800" dirty="0">
                <a:latin typeface="Montserrat Regular" panose="00000500000000000000"/>
                <a:sym typeface="Montserrat Medium"/>
              </a:rPr>
              <a:t>Rende semplice la ricerca di eventi grazie all’uso di diversi tag</a:t>
            </a:r>
          </a:p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sz="4800" dirty="0">
                <a:latin typeface="Montserrat Regular" panose="00000500000000000000"/>
                <a:sym typeface="Montserrat Medium"/>
              </a:rPr>
              <a:t>Fornisce la possibilità di postare la propria esperienza ad un evento, sotto forma di post allegato, passato o presente</a:t>
            </a:r>
          </a:p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endParaRPr lang="it-IT" dirty="0">
              <a:sym typeface="Montserrat Medium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Design"/>
          <p:cNvSpPr txBox="1">
            <a:spLocks noGrp="1"/>
          </p:cNvSpPr>
          <p:nvPr>
            <p:ph type="title"/>
          </p:nvPr>
        </p:nvSpPr>
        <p:spPr>
          <a:xfrm>
            <a:off x="1206500" y="1077359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b="0" u="sng">
                <a:solidFill>
                  <a:srgbClr val="3D3D3D"/>
                </a:solidFill>
                <a:latin typeface="Montserrat Thin SemiBold"/>
                <a:ea typeface="Montserrat Thin SemiBold"/>
                <a:cs typeface="Montserrat Thin SemiBold"/>
                <a:sym typeface="Montserrat Thin SemiBold"/>
              </a:defRPr>
            </a:lvl1pPr>
          </a:lstStyle>
          <a:p>
            <a:r>
              <a:rPr lang="it-IT" dirty="0">
                <a:latin typeface="Montserrat" pitchFamily="2" charset="0"/>
              </a:rPr>
              <a:t>Scopo dell’app</a:t>
            </a:r>
          </a:p>
        </p:txBody>
      </p:sp>
      <p:sp>
        <p:nvSpPr>
          <p:cNvPr id="159" name="Analisi dettagliata dei requisiti fondamentali…"/>
          <p:cNvSpPr txBox="1"/>
          <p:nvPr/>
        </p:nvSpPr>
        <p:spPr>
          <a:xfrm>
            <a:off x="1206501" y="3145800"/>
            <a:ext cx="10448688" cy="94228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just">
              <a:lnSpc>
                <a:spcPct val="90000"/>
              </a:lnSpc>
              <a:spcBef>
                <a:spcPts val="4500"/>
              </a:spcBef>
              <a:buSzPct val="123000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sz="4800" dirty="0">
                <a:latin typeface="Montserrat Medium" panose="00000600000000000000" pitchFamily="2" charset="0"/>
                <a:sym typeface="Montserrat Medium"/>
              </a:rPr>
              <a:t>Lato Proprietario</a:t>
            </a:r>
            <a:r>
              <a:rPr lang="it-IT" sz="4800" dirty="0">
                <a:latin typeface="Montserrat Regular" panose="00000500000000000000"/>
                <a:sym typeface="Montserrat Medium"/>
              </a:rPr>
              <a:t>:</a:t>
            </a:r>
          </a:p>
          <a:p>
            <a:pPr marL="685800" indent="-685800" algn="just">
              <a:lnSpc>
                <a:spcPct val="90000"/>
              </a:lnSpc>
              <a:spcBef>
                <a:spcPts val="4500"/>
              </a:spcBef>
              <a:buSzPct val="123000"/>
              <a:buFont typeface="Arial" panose="020B0604020202020204" pitchFamily="34" charset="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sz="4800" dirty="0">
                <a:latin typeface="Montserrat Regular" panose="00000500000000000000"/>
                <a:sym typeface="Montserrat Medium"/>
              </a:rPr>
              <a:t>Grazie alla possibilità degli utenti di fare amici sulla piattaforma, il club riceve pubblicità gratuita dai suoi partecipanti</a:t>
            </a:r>
          </a:p>
        </p:txBody>
      </p:sp>
      <p:sp>
        <p:nvSpPr>
          <p:cNvPr id="160" name="Rectangle"/>
          <p:cNvSpPr/>
          <p:nvPr/>
        </p:nvSpPr>
        <p:spPr>
          <a:xfrm>
            <a:off x="-282179" y="-1067570"/>
            <a:ext cx="24948358" cy="127000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sp>
        <p:nvSpPr>
          <p:cNvPr id="161" name="Ornament 16"/>
          <p:cNvSpPr/>
          <p:nvPr/>
        </p:nvSpPr>
        <p:spPr>
          <a:xfrm>
            <a:off x="11497122" y="13203921"/>
            <a:ext cx="1389756" cy="1483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007" extrusionOk="0">
                <a:moveTo>
                  <a:pt x="9472" y="21"/>
                </a:moveTo>
                <a:cubicBezTo>
                  <a:pt x="9223" y="53"/>
                  <a:pt x="8975" y="641"/>
                  <a:pt x="8772" y="1801"/>
                </a:cubicBezTo>
                <a:cubicBezTo>
                  <a:pt x="8137" y="-1445"/>
                  <a:pt x="7234" y="1021"/>
                  <a:pt x="7074" y="6181"/>
                </a:cubicBezTo>
                <a:cubicBezTo>
                  <a:pt x="7070" y="6301"/>
                  <a:pt x="7067" y="6425"/>
                  <a:pt x="7064" y="6545"/>
                </a:cubicBezTo>
                <a:cubicBezTo>
                  <a:pt x="3830" y="6672"/>
                  <a:pt x="1931" y="6955"/>
                  <a:pt x="24" y="7259"/>
                </a:cubicBezTo>
                <a:cubicBezTo>
                  <a:pt x="10" y="7263"/>
                  <a:pt x="0" y="7349"/>
                  <a:pt x="0" y="7446"/>
                </a:cubicBezTo>
                <a:lnTo>
                  <a:pt x="0" y="8477"/>
                </a:lnTo>
                <a:cubicBezTo>
                  <a:pt x="0" y="8574"/>
                  <a:pt x="10" y="8649"/>
                  <a:pt x="24" y="8653"/>
                </a:cubicBezTo>
                <a:cubicBezTo>
                  <a:pt x="2070" y="8979"/>
                  <a:pt x="3801" y="9240"/>
                  <a:pt x="7072" y="9367"/>
                </a:cubicBezTo>
                <a:cubicBezTo>
                  <a:pt x="7243" y="14966"/>
                  <a:pt x="8249" y="17172"/>
                  <a:pt x="8848" y="13068"/>
                </a:cubicBezTo>
                <a:cubicBezTo>
                  <a:pt x="9572" y="8106"/>
                  <a:pt x="9322" y="9816"/>
                  <a:pt x="9376" y="9449"/>
                </a:cubicBezTo>
                <a:cubicBezTo>
                  <a:pt x="9794" y="12417"/>
                  <a:pt x="10494" y="19166"/>
                  <a:pt x="11426" y="14286"/>
                </a:cubicBezTo>
                <a:cubicBezTo>
                  <a:pt x="11850" y="16535"/>
                  <a:pt x="12432" y="16401"/>
                  <a:pt x="12832" y="14134"/>
                </a:cubicBezTo>
                <a:cubicBezTo>
                  <a:pt x="13467" y="17338"/>
                  <a:pt x="14364" y="14891"/>
                  <a:pt x="14524" y="9730"/>
                </a:cubicBezTo>
                <a:cubicBezTo>
                  <a:pt x="14528" y="9610"/>
                  <a:pt x="14531" y="9487"/>
                  <a:pt x="14534" y="9367"/>
                </a:cubicBezTo>
                <a:cubicBezTo>
                  <a:pt x="17341" y="9258"/>
                  <a:pt x="19089" y="9035"/>
                  <a:pt x="21575" y="8641"/>
                </a:cubicBezTo>
                <a:cubicBezTo>
                  <a:pt x="21589" y="8637"/>
                  <a:pt x="21600" y="8563"/>
                  <a:pt x="21600" y="8465"/>
                </a:cubicBezTo>
                <a:lnTo>
                  <a:pt x="21600" y="7435"/>
                </a:lnTo>
                <a:cubicBezTo>
                  <a:pt x="21600" y="7337"/>
                  <a:pt x="21590" y="7263"/>
                  <a:pt x="21576" y="7259"/>
                </a:cubicBezTo>
                <a:cubicBezTo>
                  <a:pt x="21279" y="7214"/>
                  <a:pt x="18303" y="6694"/>
                  <a:pt x="14528" y="6545"/>
                </a:cubicBezTo>
                <a:cubicBezTo>
                  <a:pt x="14357" y="934"/>
                  <a:pt x="13349" y="-1260"/>
                  <a:pt x="12751" y="2843"/>
                </a:cubicBezTo>
                <a:cubicBezTo>
                  <a:pt x="12026" y="7806"/>
                  <a:pt x="12277" y="6095"/>
                  <a:pt x="12223" y="6463"/>
                </a:cubicBezTo>
                <a:cubicBezTo>
                  <a:pt x="12091" y="5529"/>
                  <a:pt x="11785" y="3355"/>
                  <a:pt x="11654" y="2422"/>
                </a:cubicBezTo>
                <a:cubicBezTo>
                  <a:pt x="11648" y="2407"/>
                  <a:pt x="10958" y="-2434"/>
                  <a:pt x="10177" y="1614"/>
                </a:cubicBezTo>
                <a:cubicBezTo>
                  <a:pt x="9969" y="521"/>
                  <a:pt x="9721" y="-11"/>
                  <a:pt x="9472" y="21"/>
                </a:cubicBezTo>
                <a:close/>
                <a:moveTo>
                  <a:pt x="13483" y="2586"/>
                </a:moveTo>
                <a:cubicBezTo>
                  <a:pt x="13809" y="2629"/>
                  <a:pt x="14122" y="4076"/>
                  <a:pt x="14222" y="6545"/>
                </a:cubicBezTo>
                <a:cubicBezTo>
                  <a:pt x="12283" y="6470"/>
                  <a:pt x="14951" y="6558"/>
                  <a:pt x="12558" y="6498"/>
                </a:cubicBezTo>
                <a:cubicBezTo>
                  <a:pt x="12563" y="6456"/>
                  <a:pt x="12951" y="3936"/>
                  <a:pt x="12926" y="4097"/>
                </a:cubicBezTo>
                <a:cubicBezTo>
                  <a:pt x="13088" y="3040"/>
                  <a:pt x="13287" y="2560"/>
                  <a:pt x="13483" y="2586"/>
                </a:cubicBezTo>
                <a:close/>
                <a:moveTo>
                  <a:pt x="8117" y="2691"/>
                </a:moveTo>
                <a:cubicBezTo>
                  <a:pt x="8311" y="2707"/>
                  <a:pt x="8507" y="3237"/>
                  <a:pt x="8659" y="4354"/>
                </a:cubicBezTo>
                <a:cubicBezTo>
                  <a:pt x="8665" y="4403"/>
                  <a:pt x="8971" y="6573"/>
                  <a:pt x="8961" y="6498"/>
                </a:cubicBezTo>
                <a:cubicBezTo>
                  <a:pt x="7707" y="6531"/>
                  <a:pt x="9154" y="6465"/>
                  <a:pt x="7379" y="6533"/>
                </a:cubicBezTo>
                <a:cubicBezTo>
                  <a:pt x="7476" y="4057"/>
                  <a:pt x="7793" y="2666"/>
                  <a:pt x="8117" y="2691"/>
                </a:cubicBezTo>
                <a:close/>
                <a:moveTo>
                  <a:pt x="9529" y="2961"/>
                </a:moveTo>
                <a:cubicBezTo>
                  <a:pt x="9927" y="3168"/>
                  <a:pt x="10207" y="6148"/>
                  <a:pt x="10284" y="6474"/>
                </a:cubicBezTo>
                <a:lnTo>
                  <a:pt x="9480" y="6486"/>
                </a:lnTo>
                <a:lnTo>
                  <a:pt x="9096" y="3874"/>
                </a:lnTo>
                <a:cubicBezTo>
                  <a:pt x="9251" y="3127"/>
                  <a:pt x="9397" y="2891"/>
                  <a:pt x="9529" y="2961"/>
                </a:cubicBezTo>
                <a:close/>
                <a:moveTo>
                  <a:pt x="10947" y="3019"/>
                </a:moveTo>
                <a:cubicBezTo>
                  <a:pt x="11376" y="3474"/>
                  <a:pt x="11709" y="6643"/>
                  <a:pt x="11684" y="6474"/>
                </a:cubicBezTo>
                <a:lnTo>
                  <a:pt x="10895" y="6463"/>
                </a:lnTo>
                <a:lnTo>
                  <a:pt x="10496" y="3698"/>
                </a:lnTo>
                <a:cubicBezTo>
                  <a:pt x="10651" y="3023"/>
                  <a:pt x="10804" y="2868"/>
                  <a:pt x="10947" y="3019"/>
                </a:cubicBezTo>
                <a:close/>
                <a:moveTo>
                  <a:pt x="7378" y="9391"/>
                </a:moveTo>
                <a:cubicBezTo>
                  <a:pt x="8968" y="9454"/>
                  <a:pt x="8228" y="9407"/>
                  <a:pt x="9042" y="9426"/>
                </a:cubicBezTo>
                <a:cubicBezTo>
                  <a:pt x="9036" y="9463"/>
                  <a:pt x="8651" y="11988"/>
                  <a:pt x="8675" y="11827"/>
                </a:cubicBezTo>
                <a:cubicBezTo>
                  <a:pt x="8236" y="14694"/>
                  <a:pt x="7535" y="13281"/>
                  <a:pt x="7378" y="9391"/>
                </a:cubicBezTo>
                <a:close/>
                <a:moveTo>
                  <a:pt x="14221" y="9391"/>
                </a:moveTo>
                <a:cubicBezTo>
                  <a:pt x="14146" y="11306"/>
                  <a:pt x="13905" y="12840"/>
                  <a:pt x="13627" y="13162"/>
                </a:cubicBezTo>
                <a:cubicBezTo>
                  <a:pt x="13149" y="13687"/>
                  <a:pt x="12952" y="11633"/>
                  <a:pt x="12639" y="9426"/>
                </a:cubicBezTo>
                <a:cubicBezTo>
                  <a:pt x="13881" y="9392"/>
                  <a:pt x="12452" y="9462"/>
                  <a:pt x="14221" y="9391"/>
                </a:cubicBezTo>
                <a:close/>
                <a:moveTo>
                  <a:pt x="12120" y="9437"/>
                </a:moveTo>
                <a:lnTo>
                  <a:pt x="12509" y="12073"/>
                </a:lnTo>
                <a:cubicBezTo>
                  <a:pt x="11887" y="14996"/>
                  <a:pt x="11427" y="9888"/>
                  <a:pt x="11325" y="9449"/>
                </a:cubicBezTo>
                <a:lnTo>
                  <a:pt x="12120" y="9437"/>
                </a:lnTo>
                <a:close/>
                <a:moveTo>
                  <a:pt x="9917" y="9449"/>
                </a:moveTo>
                <a:lnTo>
                  <a:pt x="10714" y="9461"/>
                </a:lnTo>
                <a:lnTo>
                  <a:pt x="11111" y="12201"/>
                </a:lnTo>
                <a:cubicBezTo>
                  <a:pt x="10633" y="14338"/>
                  <a:pt x="10233" y="11576"/>
                  <a:pt x="10228" y="11557"/>
                </a:cubicBezTo>
                <a:cubicBezTo>
                  <a:pt x="10221" y="11516"/>
                  <a:pt x="9907" y="9382"/>
                  <a:pt x="9917" y="944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u="sng" dirty="0">
              <a:latin typeface="Montserrat Medium" pitchFamily="2" charset="0"/>
            </a:endParaRPr>
          </a:p>
        </p:txBody>
      </p:sp>
      <p:sp>
        <p:nvSpPr>
          <p:cNvPr id="162" name="1"/>
          <p:cNvSpPr txBox="1"/>
          <p:nvPr/>
        </p:nvSpPr>
        <p:spPr>
          <a:xfrm>
            <a:off x="12053340" y="12777305"/>
            <a:ext cx="27732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lvl1pPr>
          </a:lstStyle>
          <a:p>
            <a:r>
              <a:rPr lang="it-IT" dirty="0"/>
              <a:t>2</a:t>
            </a:r>
          </a:p>
        </p:txBody>
      </p:sp>
      <p:sp>
        <p:nvSpPr>
          <p:cNvPr id="2" name="Analisi dettagliata dei requisiti fondamentali…">
            <a:extLst>
              <a:ext uri="{FF2B5EF4-FFF2-40B4-BE49-F238E27FC236}">
                <a16:creationId xmlns:a16="http://schemas.microsoft.com/office/drawing/2014/main" id="{FB9F8F4D-BCAA-5E64-5B7C-11B231564E88}"/>
              </a:ext>
            </a:extLst>
          </p:cNvPr>
          <p:cNvSpPr txBox="1"/>
          <p:nvPr/>
        </p:nvSpPr>
        <p:spPr>
          <a:xfrm>
            <a:off x="12728811" y="3145798"/>
            <a:ext cx="10448688" cy="94228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just">
              <a:lnSpc>
                <a:spcPct val="90000"/>
              </a:lnSpc>
              <a:spcBef>
                <a:spcPts val="4500"/>
              </a:spcBef>
              <a:buSzPct val="123000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 Medium" panose="00000600000000000000" pitchFamily="2" charset="0"/>
                <a:sym typeface="Montserrat Medium"/>
              </a:rPr>
              <a:t>Lato Cliente</a:t>
            </a:r>
            <a:r>
              <a:rPr lang="it-IT" dirty="0">
                <a:sym typeface="Montserrat Medium"/>
              </a:rPr>
              <a:t>:</a:t>
            </a:r>
          </a:p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sz="4800" dirty="0">
                <a:latin typeface="Montserrat Regular" panose="00000500000000000000"/>
                <a:sym typeface="Montserrat Medium"/>
              </a:rPr>
              <a:t>Grazie al profilo personale degli utenti, è più facile vedere a quali eventi parteciperanno i propri amici</a:t>
            </a:r>
          </a:p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endParaRPr lang="it-IT" dirty="0">
              <a:sym typeface="Montserrat Medium"/>
            </a:endParaRPr>
          </a:p>
        </p:txBody>
      </p:sp>
    </p:spTree>
    <p:extLst>
      <p:ext uri="{BB962C8B-B14F-4D97-AF65-F5344CB8AC3E}">
        <p14:creationId xmlns:p14="http://schemas.microsoft.com/office/powerpoint/2010/main" val="390855113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Design"/>
          <p:cNvSpPr txBox="1">
            <a:spLocks noGrp="1"/>
          </p:cNvSpPr>
          <p:nvPr>
            <p:ph type="title"/>
          </p:nvPr>
        </p:nvSpPr>
        <p:spPr>
          <a:xfrm>
            <a:off x="1206500" y="1077359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b="0" u="sng">
                <a:solidFill>
                  <a:srgbClr val="3D3D3D"/>
                </a:solidFill>
                <a:latin typeface="Montserrat Thin SemiBold"/>
                <a:ea typeface="Montserrat Thin SemiBold"/>
                <a:cs typeface="Montserrat Thin SemiBold"/>
                <a:sym typeface="Montserrat Thin SemiBold"/>
              </a:defRPr>
            </a:lvl1pPr>
          </a:lstStyle>
          <a:p>
            <a:r>
              <a:rPr lang="it-IT" dirty="0">
                <a:latin typeface="Montserrat" pitchFamily="2" charset="0"/>
              </a:rPr>
              <a:t>Tecnologie utilizzate</a:t>
            </a:r>
          </a:p>
        </p:txBody>
      </p:sp>
      <p:sp>
        <p:nvSpPr>
          <p:cNvPr id="159" name="Analisi dettagliata dei requisiti fondamentali…"/>
          <p:cNvSpPr txBox="1"/>
          <p:nvPr/>
        </p:nvSpPr>
        <p:spPr>
          <a:xfrm>
            <a:off x="1206500" y="2969815"/>
            <a:ext cx="20504580" cy="8431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fontScale="92500" lnSpcReduction="10000"/>
          </a:bodyPr>
          <a:lstStyle/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 err="1">
                <a:latin typeface="Montserrat Medium" panose="00000600000000000000" pitchFamily="2" charset="0"/>
              </a:rPr>
              <a:t>Material</a:t>
            </a:r>
            <a:r>
              <a:rPr lang="it-IT" dirty="0">
                <a:latin typeface="Montserrat Medium" panose="00000600000000000000" pitchFamily="2" charset="0"/>
              </a:rPr>
              <a:t> 3 </a:t>
            </a:r>
            <a:r>
              <a:rPr lang="it-IT" dirty="0">
                <a:latin typeface="Montserrat Regular" panose="00000500000000000000"/>
              </a:rPr>
              <a:t>- Libreria per design coerente e moderno in Android.</a:t>
            </a:r>
          </a:p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 err="1">
                <a:latin typeface="Montserrat Medium" panose="00000600000000000000" pitchFamily="2" charset="0"/>
              </a:rPr>
              <a:t>Hilt</a:t>
            </a:r>
            <a:r>
              <a:rPr lang="it-IT" dirty="0">
                <a:latin typeface="Montserrat Regular" panose="00000500000000000000"/>
              </a:rPr>
              <a:t> - Libreria di </a:t>
            </a:r>
            <a:r>
              <a:rPr lang="it-IT" dirty="0" err="1">
                <a:latin typeface="Montserrat Regular" panose="00000500000000000000"/>
              </a:rPr>
              <a:t>dependency</a:t>
            </a:r>
            <a:r>
              <a:rPr lang="it-IT" dirty="0">
                <a:latin typeface="Montserrat Regular" panose="00000500000000000000"/>
              </a:rPr>
              <a:t> injection semplificata per Android</a:t>
            </a:r>
          </a:p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 Medium" panose="00000600000000000000" pitchFamily="2" charset="0"/>
              </a:rPr>
              <a:t>Room</a:t>
            </a:r>
            <a:r>
              <a:rPr lang="it-IT" dirty="0">
                <a:latin typeface="Montserrat Regular" panose="00000500000000000000"/>
              </a:rPr>
              <a:t> - Libreria di persistenza dei dati per Android con </a:t>
            </a:r>
            <a:r>
              <a:rPr lang="it-IT" dirty="0" err="1">
                <a:latin typeface="Montserrat Regular" panose="00000500000000000000"/>
              </a:rPr>
              <a:t>SQLite</a:t>
            </a:r>
            <a:endParaRPr lang="it-IT" dirty="0">
              <a:latin typeface="Montserrat Regular" panose="00000500000000000000"/>
            </a:endParaRPr>
          </a:p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 Medium" panose="00000600000000000000" pitchFamily="2" charset="0"/>
              </a:rPr>
              <a:t>Coil</a:t>
            </a:r>
            <a:r>
              <a:rPr lang="it-IT" dirty="0">
                <a:latin typeface="Montserrat Regular" panose="00000500000000000000"/>
              </a:rPr>
              <a:t> - Libreria di caricamento e visualizzazione immagini per Android</a:t>
            </a:r>
          </a:p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 Medium" panose="00000600000000000000" pitchFamily="2" charset="0"/>
              </a:rPr>
              <a:t>Google Maps </a:t>
            </a:r>
            <a:r>
              <a:rPr lang="it-IT" dirty="0">
                <a:latin typeface="Montserrat Regular" panose="00000500000000000000"/>
              </a:rPr>
              <a:t>- API per integrazione mappe interattive in applicazioni</a:t>
            </a:r>
          </a:p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 err="1">
                <a:latin typeface="Montserrat Medium" panose="00000600000000000000" pitchFamily="2" charset="0"/>
              </a:rPr>
              <a:t>Sheets</a:t>
            </a:r>
            <a:r>
              <a:rPr lang="it-IT" dirty="0">
                <a:latin typeface="Montserrat Medium" panose="00000600000000000000" pitchFamily="2" charset="0"/>
              </a:rPr>
              <a:t>-Compose-</a:t>
            </a:r>
            <a:r>
              <a:rPr lang="it-IT" dirty="0" err="1">
                <a:latin typeface="Montserrat Medium" panose="00000600000000000000" pitchFamily="2" charset="0"/>
              </a:rPr>
              <a:t>Dialog</a:t>
            </a:r>
            <a:r>
              <a:rPr lang="it-IT" dirty="0">
                <a:latin typeface="Montserrat Regular" panose="00000500000000000000"/>
              </a:rPr>
              <a:t> - Libreria che offre vari </a:t>
            </a:r>
            <a:r>
              <a:rPr lang="it-IT" dirty="0" err="1">
                <a:latin typeface="Montserrat Regular" panose="00000500000000000000"/>
              </a:rPr>
              <a:t>dialogs</a:t>
            </a:r>
            <a:r>
              <a:rPr lang="it-IT" dirty="0">
                <a:latin typeface="Montserrat Regular" panose="00000500000000000000"/>
              </a:rPr>
              <a:t> e </a:t>
            </a:r>
            <a:r>
              <a:rPr lang="it-IT" dirty="0" err="1">
                <a:latin typeface="Montserrat Regular" panose="00000500000000000000"/>
              </a:rPr>
              <a:t>views</a:t>
            </a:r>
            <a:endParaRPr lang="it-IT" dirty="0">
              <a:latin typeface="Montserrat Regular" panose="00000500000000000000"/>
            </a:endParaRPr>
          </a:p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 Medium" panose="00000600000000000000" pitchFamily="2" charset="0"/>
              </a:rPr>
              <a:t>Volley</a:t>
            </a:r>
            <a:r>
              <a:rPr lang="it-IT" dirty="0">
                <a:latin typeface="Montserrat Regular" panose="00000500000000000000"/>
              </a:rPr>
              <a:t> - Libreria di rete semplificata per operazioni HTTP in Android</a:t>
            </a:r>
          </a:p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 err="1">
                <a:latin typeface="Montserrat Medium" panose="00000600000000000000" pitchFamily="2" charset="0"/>
              </a:rPr>
              <a:t>Carousel</a:t>
            </a:r>
            <a:r>
              <a:rPr lang="it-IT" dirty="0">
                <a:latin typeface="Montserrat Regular" panose="00000500000000000000"/>
              </a:rPr>
              <a:t> - Componente UI per creare </a:t>
            </a:r>
            <a:r>
              <a:rPr lang="it-IT" dirty="0" err="1">
                <a:latin typeface="Montserrat Regular" panose="00000500000000000000"/>
              </a:rPr>
              <a:t>carousel</a:t>
            </a:r>
            <a:r>
              <a:rPr lang="it-IT" dirty="0">
                <a:latin typeface="Montserrat Regular" panose="00000500000000000000"/>
              </a:rPr>
              <a:t> di immagini scorrevoli</a:t>
            </a:r>
          </a:p>
        </p:txBody>
      </p:sp>
      <p:sp>
        <p:nvSpPr>
          <p:cNvPr id="161" name="Ornament 16"/>
          <p:cNvSpPr/>
          <p:nvPr/>
        </p:nvSpPr>
        <p:spPr>
          <a:xfrm>
            <a:off x="11497122" y="13203921"/>
            <a:ext cx="1389756" cy="1483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007" extrusionOk="0">
                <a:moveTo>
                  <a:pt x="9472" y="21"/>
                </a:moveTo>
                <a:cubicBezTo>
                  <a:pt x="9223" y="53"/>
                  <a:pt x="8975" y="641"/>
                  <a:pt x="8772" y="1801"/>
                </a:cubicBezTo>
                <a:cubicBezTo>
                  <a:pt x="8137" y="-1445"/>
                  <a:pt x="7234" y="1021"/>
                  <a:pt x="7074" y="6181"/>
                </a:cubicBezTo>
                <a:cubicBezTo>
                  <a:pt x="7070" y="6301"/>
                  <a:pt x="7067" y="6425"/>
                  <a:pt x="7064" y="6545"/>
                </a:cubicBezTo>
                <a:cubicBezTo>
                  <a:pt x="3830" y="6672"/>
                  <a:pt x="1931" y="6955"/>
                  <a:pt x="24" y="7259"/>
                </a:cubicBezTo>
                <a:cubicBezTo>
                  <a:pt x="10" y="7263"/>
                  <a:pt x="0" y="7349"/>
                  <a:pt x="0" y="7446"/>
                </a:cubicBezTo>
                <a:lnTo>
                  <a:pt x="0" y="8477"/>
                </a:lnTo>
                <a:cubicBezTo>
                  <a:pt x="0" y="8574"/>
                  <a:pt x="10" y="8649"/>
                  <a:pt x="24" y="8653"/>
                </a:cubicBezTo>
                <a:cubicBezTo>
                  <a:pt x="2070" y="8979"/>
                  <a:pt x="3801" y="9240"/>
                  <a:pt x="7072" y="9367"/>
                </a:cubicBezTo>
                <a:cubicBezTo>
                  <a:pt x="7243" y="14966"/>
                  <a:pt x="8249" y="17172"/>
                  <a:pt x="8848" y="13068"/>
                </a:cubicBezTo>
                <a:cubicBezTo>
                  <a:pt x="9572" y="8106"/>
                  <a:pt x="9322" y="9816"/>
                  <a:pt x="9376" y="9449"/>
                </a:cubicBezTo>
                <a:cubicBezTo>
                  <a:pt x="9794" y="12417"/>
                  <a:pt x="10494" y="19166"/>
                  <a:pt x="11426" y="14286"/>
                </a:cubicBezTo>
                <a:cubicBezTo>
                  <a:pt x="11850" y="16535"/>
                  <a:pt x="12432" y="16401"/>
                  <a:pt x="12832" y="14134"/>
                </a:cubicBezTo>
                <a:cubicBezTo>
                  <a:pt x="13467" y="17338"/>
                  <a:pt x="14364" y="14891"/>
                  <a:pt x="14524" y="9730"/>
                </a:cubicBezTo>
                <a:cubicBezTo>
                  <a:pt x="14528" y="9610"/>
                  <a:pt x="14531" y="9487"/>
                  <a:pt x="14534" y="9367"/>
                </a:cubicBezTo>
                <a:cubicBezTo>
                  <a:pt x="17341" y="9258"/>
                  <a:pt x="19089" y="9035"/>
                  <a:pt x="21575" y="8641"/>
                </a:cubicBezTo>
                <a:cubicBezTo>
                  <a:pt x="21589" y="8637"/>
                  <a:pt x="21600" y="8563"/>
                  <a:pt x="21600" y="8465"/>
                </a:cubicBezTo>
                <a:lnTo>
                  <a:pt x="21600" y="7435"/>
                </a:lnTo>
                <a:cubicBezTo>
                  <a:pt x="21600" y="7337"/>
                  <a:pt x="21590" y="7263"/>
                  <a:pt x="21576" y="7259"/>
                </a:cubicBezTo>
                <a:cubicBezTo>
                  <a:pt x="21279" y="7214"/>
                  <a:pt x="18303" y="6694"/>
                  <a:pt x="14528" y="6545"/>
                </a:cubicBezTo>
                <a:cubicBezTo>
                  <a:pt x="14357" y="934"/>
                  <a:pt x="13349" y="-1260"/>
                  <a:pt x="12751" y="2843"/>
                </a:cubicBezTo>
                <a:cubicBezTo>
                  <a:pt x="12026" y="7806"/>
                  <a:pt x="12277" y="6095"/>
                  <a:pt x="12223" y="6463"/>
                </a:cubicBezTo>
                <a:cubicBezTo>
                  <a:pt x="12091" y="5529"/>
                  <a:pt x="11785" y="3355"/>
                  <a:pt x="11654" y="2422"/>
                </a:cubicBezTo>
                <a:cubicBezTo>
                  <a:pt x="11648" y="2407"/>
                  <a:pt x="10958" y="-2434"/>
                  <a:pt x="10177" y="1614"/>
                </a:cubicBezTo>
                <a:cubicBezTo>
                  <a:pt x="9969" y="521"/>
                  <a:pt x="9721" y="-11"/>
                  <a:pt x="9472" y="21"/>
                </a:cubicBezTo>
                <a:close/>
                <a:moveTo>
                  <a:pt x="13483" y="2586"/>
                </a:moveTo>
                <a:cubicBezTo>
                  <a:pt x="13809" y="2629"/>
                  <a:pt x="14122" y="4076"/>
                  <a:pt x="14222" y="6545"/>
                </a:cubicBezTo>
                <a:cubicBezTo>
                  <a:pt x="12283" y="6470"/>
                  <a:pt x="14951" y="6558"/>
                  <a:pt x="12558" y="6498"/>
                </a:cubicBezTo>
                <a:cubicBezTo>
                  <a:pt x="12563" y="6456"/>
                  <a:pt x="12951" y="3936"/>
                  <a:pt x="12926" y="4097"/>
                </a:cubicBezTo>
                <a:cubicBezTo>
                  <a:pt x="13088" y="3040"/>
                  <a:pt x="13287" y="2560"/>
                  <a:pt x="13483" y="2586"/>
                </a:cubicBezTo>
                <a:close/>
                <a:moveTo>
                  <a:pt x="8117" y="2691"/>
                </a:moveTo>
                <a:cubicBezTo>
                  <a:pt x="8311" y="2707"/>
                  <a:pt x="8507" y="3237"/>
                  <a:pt x="8659" y="4354"/>
                </a:cubicBezTo>
                <a:cubicBezTo>
                  <a:pt x="8665" y="4403"/>
                  <a:pt x="8971" y="6573"/>
                  <a:pt x="8961" y="6498"/>
                </a:cubicBezTo>
                <a:cubicBezTo>
                  <a:pt x="7707" y="6531"/>
                  <a:pt x="9154" y="6465"/>
                  <a:pt x="7379" y="6533"/>
                </a:cubicBezTo>
                <a:cubicBezTo>
                  <a:pt x="7476" y="4057"/>
                  <a:pt x="7793" y="2666"/>
                  <a:pt x="8117" y="2691"/>
                </a:cubicBezTo>
                <a:close/>
                <a:moveTo>
                  <a:pt x="9529" y="2961"/>
                </a:moveTo>
                <a:cubicBezTo>
                  <a:pt x="9927" y="3168"/>
                  <a:pt x="10207" y="6148"/>
                  <a:pt x="10284" y="6474"/>
                </a:cubicBezTo>
                <a:lnTo>
                  <a:pt x="9480" y="6486"/>
                </a:lnTo>
                <a:lnTo>
                  <a:pt x="9096" y="3874"/>
                </a:lnTo>
                <a:cubicBezTo>
                  <a:pt x="9251" y="3127"/>
                  <a:pt x="9397" y="2891"/>
                  <a:pt x="9529" y="2961"/>
                </a:cubicBezTo>
                <a:close/>
                <a:moveTo>
                  <a:pt x="10947" y="3019"/>
                </a:moveTo>
                <a:cubicBezTo>
                  <a:pt x="11376" y="3474"/>
                  <a:pt x="11709" y="6643"/>
                  <a:pt x="11684" y="6474"/>
                </a:cubicBezTo>
                <a:lnTo>
                  <a:pt x="10895" y="6463"/>
                </a:lnTo>
                <a:lnTo>
                  <a:pt x="10496" y="3698"/>
                </a:lnTo>
                <a:cubicBezTo>
                  <a:pt x="10651" y="3023"/>
                  <a:pt x="10804" y="2868"/>
                  <a:pt x="10947" y="3019"/>
                </a:cubicBezTo>
                <a:close/>
                <a:moveTo>
                  <a:pt x="7378" y="9391"/>
                </a:moveTo>
                <a:cubicBezTo>
                  <a:pt x="8968" y="9454"/>
                  <a:pt x="8228" y="9407"/>
                  <a:pt x="9042" y="9426"/>
                </a:cubicBezTo>
                <a:cubicBezTo>
                  <a:pt x="9036" y="9463"/>
                  <a:pt x="8651" y="11988"/>
                  <a:pt x="8675" y="11827"/>
                </a:cubicBezTo>
                <a:cubicBezTo>
                  <a:pt x="8236" y="14694"/>
                  <a:pt x="7535" y="13281"/>
                  <a:pt x="7378" y="9391"/>
                </a:cubicBezTo>
                <a:close/>
                <a:moveTo>
                  <a:pt x="14221" y="9391"/>
                </a:moveTo>
                <a:cubicBezTo>
                  <a:pt x="14146" y="11306"/>
                  <a:pt x="13905" y="12840"/>
                  <a:pt x="13627" y="13162"/>
                </a:cubicBezTo>
                <a:cubicBezTo>
                  <a:pt x="13149" y="13687"/>
                  <a:pt x="12952" y="11633"/>
                  <a:pt x="12639" y="9426"/>
                </a:cubicBezTo>
                <a:cubicBezTo>
                  <a:pt x="13881" y="9392"/>
                  <a:pt x="12452" y="9462"/>
                  <a:pt x="14221" y="9391"/>
                </a:cubicBezTo>
                <a:close/>
                <a:moveTo>
                  <a:pt x="12120" y="9437"/>
                </a:moveTo>
                <a:lnTo>
                  <a:pt x="12509" y="12073"/>
                </a:lnTo>
                <a:cubicBezTo>
                  <a:pt x="11887" y="14996"/>
                  <a:pt x="11427" y="9888"/>
                  <a:pt x="11325" y="9449"/>
                </a:cubicBezTo>
                <a:lnTo>
                  <a:pt x="12120" y="9437"/>
                </a:lnTo>
                <a:close/>
                <a:moveTo>
                  <a:pt x="9917" y="9449"/>
                </a:moveTo>
                <a:lnTo>
                  <a:pt x="10714" y="9461"/>
                </a:lnTo>
                <a:lnTo>
                  <a:pt x="11111" y="12201"/>
                </a:lnTo>
                <a:cubicBezTo>
                  <a:pt x="10633" y="14338"/>
                  <a:pt x="10233" y="11576"/>
                  <a:pt x="10228" y="11557"/>
                </a:cubicBezTo>
                <a:cubicBezTo>
                  <a:pt x="10221" y="11516"/>
                  <a:pt x="9907" y="9382"/>
                  <a:pt x="9917" y="944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sp>
        <p:nvSpPr>
          <p:cNvPr id="162" name="1"/>
          <p:cNvSpPr txBox="1"/>
          <p:nvPr/>
        </p:nvSpPr>
        <p:spPr>
          <a:xfrm>
            <a:off x="12054142" y="12777305"/>
            <a:ext cx="275717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lvl1pPr>
          </a:lstStyle>
          <a:p>
            <a:r>
              <a:rPr lang="it-IT" dirty="0"/>
              <a:t>3</a:t>
            </a:r>
          </a:p>
        </p:txBody>
      </p:sp>
      <p:sp>
        <p:nvSpPr>
          <p:cNvPr id="2" name="Rectangle">
            <a:extLst>
              <a:ext uri="{FF2B5EF4-FFF2-40B4-BE49-F238E27FC236}">
                <a16:creationId xmlns:a16="http://schemas.microsoft.com/office/drawing/2014/main" id="{285B3425-DC94-398C-C187-027894C008AC}"/>
              </a:ext>
            </a:extLst>
          </p:cNvPr>
          <p:cNvSpPr/>
          <p:nvPr/>
        </p:nvSpPr>
        <p:spPr>
          <a:xfrm>
            <a:off x="-282179" y="-1067570"/>
            <a:ext cx="24948358" cy="127000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819702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Design"/>
          <p:cNvSpPr txBox="1">
            <a:spLocks noGrp="1"/>
          </p:cNvSpPr>
          <p:nvPr>
            <p:ph type="title"/>
          </p:nvPr>
        </p:nvSpPr>
        <p:spPr>
          <a:xfrm>
            <a:off x="1206500" y="1077359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b="0" u="sng">
                <a:solidFill>
                  <a:srgbClr val="3D3D3D"/>
                </a:solidFill>
                <a:latin typeface="Montserrat Thin SemiBold"/>
                <a:ea typeface="Montserrat Thin SemiBold"/>
                <a:cs typeface="Montserrat Thin SemiBold"/>
                <a:sym typeface="Montserrat Thin SemiBold"/>
              </a:defRPr>
            </a:lvl1pPr>
          </a:lstStyle>
          <a:p>
            <a:r>
              <a:rPr lang="it-IT" dirty="0" err="1">
                <a:latin typeface="Montserrat" pitchFamily="2" charset="0"/>
              </a:rPr>
              <a:t>Today’s</a:t>
            </a:r>
            <a:r>
              <a:rPr lang="it-IT" dirty="0">
                <a:latin typeface="Montserrat" pitchFamily="2" charset="0"/>
              </a:rPr>
              <a:t> Events e </a:t>
            </a:r>
            <a:r>
              <a:rPr lang="it-IT" dirty="0" err="1">
                <a:latin typeface="Montserrat" pitchFamily="2" charset="0"/>
              </a:rPr>
              <a:t>Discover</a:t>
            </a:r>
            <a:endParaRPr lang="it-IT" dirty="0">
              <a:latin typeface="Montserrat" pitchFamily="2" charset="0"/>
            </a:endParaRPr>
          </a:p>
        </p:txBody>
      </p:sp>
      <p:sp>
        <p:nvSpPr>
          <p:cNvPr id="159" name="Analisi dettagliata dei requisiti fondamentali…"/>
          <p:cNvSpPr txBox="1"/>
          <p:nvPr/>
        </p:nvSpPr>
        <p:spPr>
          <a:xfrm>
            <a:off x="12038912" y="2969815"/>
            <a:ext cx="9947631" cy="8431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 Regular" panose="00000500000000000000"/>
              </a:rPr>
              <a:t>In </a:t>
            </a:r>
            <a:r>
              <a:rPr lang="it-IT" dirty="0" err="1">
                <a:latin typeface="Montserrat Medium" panose="00000600000000000000" pitchFamily="2" charset="0"/>
              </a:rPr>
              <a:t>Today’s</a:t>
            </a:r>
            <a:r>
              <a:rPr lang="it-IT" dirty="0">
                <a:latin typeface="Montserrat Medium" panose="00000600000000000000" pitchFamily="2" charset="0"/>
              </a:rPr>
              <a:t> Events</a:t>
            </a:r>
            <a:r>
              <a:rPr lang="it-IT" dirty="0">
                <a:latin typeface="Montserrat Regular" panose="00000500000000000000"/>
              </a:rPr>
              <a:t> e in </a:t>
            </a:r>
            <a:r>
              <a:rPr lang="it-IT" dirty="0" err="1">
                <a:latin typeface="Montserrat Medium" panose="00000600000000000000" pitchFamily="2" charset="0"/>
              </a:rPr>
              <a:t>Discover</a:t>
            </a:r>
            <a:r>
              <a:rPr lang="it-IT" dirty="0">
                <a:latin typeface="Montserrat Regular" panose="00000500000000000000"/>
              </a:rPr>
              <a:t> è possibile cercare gli eventi in base al loro titolo.</a:t>
            </a:r>
          </a:p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 Regular" panose="00000500000000000000"/>
              </a:rPr>
              <a:t>È disponibile una lista di eventi con il titolo simile al testo digitato così da semplificare la ricerca</a:t>
            </a:r>
          </a:p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 Regular" panose="00000500000000000000"/>
              </a:rPr>
              <a:t>Da </a:t>
            </a:r>
            <a:r>
              <a:rPr lang="it-IT" dirty="0" err="1">
                <a:latin typeface="Montserrat Medium" panose="00000600000000000000" pitchFamily="2" charset="0"/>
              </a:rPr>
              <a:t>Discover</a:t>
            </a:r>
            <a:r>
              <a:rPr lang="it-IT" dirty="0">
                <a:latin typeface="Montserrat Regular" panose="00000500000000000000"/>
              </a:rPr>
              <a:t> è possibile ricercare gli eventi in base ad un </a:t>
            </a:r>
            <a:r>
              <a:rPr lang="it-IT" dirty="0">
                <a:latin typeface="Montserrat Medium" panose="00000600000000000000" pitchFamily="2" charset="0"/>
              </a:rPr>
              <a:t>tag</a:t>
            </a:r>
          </a:p>
        </p:txBody>
      </p:sp>
      <p:sp>
        <p:nvSpPr>
          <p:cNvPr id="161" name="Ornament 16"/>
          <p:cNvSpPr/>
          <p:nvPr/>
        </p:nvSpPr>
        <p:spPr>
          <a:xfrm>
            <a:off x="11497122" y="13203921"/>
            <a:ext cx="1389756" cy="1483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007" extrusionOk="0">
                <a:moveTo>
                  <a:pt x="9472" y="21"/>
                </a:moveTo>
                <a:cubicBezTo>
                  <a:pt x="9223" y="53"/>
                  <a:pt x="8975" y="641"/>
                  <a:pt x="8772" y="1801"/>
                </a:cubicBezTo>
                <a:cubicBezTo>
                  <a:pt x="8137" y="-1445"/>
                  <a:pt x="7234" y="1021"/>
                  <a:pt x="7074" y="6181"/>
                </a:cubicBezTo>
                <a:cubicBezTo>
                  <a:pt x="7070" y="6301"/>
                  <a:pt x="7067" y="6425"/>
                  <a:pt x="7064" y="6545"/>
                </a:cubicBezTo>
                <a:cubicBezTo>
                  <a:pt x="3830" y="6672"/>
                  <a:pt x="1931" y="6955"/>
                  <a:pt x="24" y="7259"/>
                </a:cubicBezTo>
                <a:cubicBezTo>
                  <a:pt x="10" y="7263"/>
                  <a:pt x="0" y="7349"/>
                  <a:pt x="0" y="7446"/>
                </a:cubicBezTo>
                <a:lnTo>
                  <a:pt x="0" y="8477"/>
                </a:lnTo>
                <a:cubicBezTo>
                  <a:pt x="0" y="8574"/>
                  <a:pt x="10" y="8649"/>
                  <a:pt x="24" y="8653"/>
                </a:cubicBezTo>
                <a:cubicBezTo>
                  <a:pt x="2070" y="8979"/>
                  <a:pt x="3801" y="9240"/>
                  <a:pt x="7072" y="9367"/>
                </a:cubicBezTo>
                <a:cubicBezTo>
                  <a:pt x="7243" y="14966"/>
                  <a:pt x="8249" y="17172"/>
                  <a:pt x="8848" y="13068"/>
                </a:cubicBezTo>
                <a:cubicBezTo>
                  <a:pt x="9572" y="8106"/>
                  <a:pt x="9322" y="9816"/>
                  <a:pt x="9376" y="9449"/>
                </a:cubicBezTo>
                <a:cubicBezTo>
                  <a:pt x="9794" y="12417"/>
                  <a:pt x="10494" y="19166"/>
                  <a:pt x="11426" y="14286"/>
                </a:cubicBezTo>
                <a:cubicBezTo>
                  <a:pt x="11850" y="16535"/>
                  <a:pt x="12432" y="16401"/>
                  <a:pt x="12832" y="14134"/>
                </a:cubicBezTo>
                <a:cubicBezTo>
                  <a:pt x="13467" y="17338"/>
                  <a:pt x="14364" y="14891"/>
                  <a:pt x="14524" y="9730"/>
                </a:cubicBezTo>
                <a:cubicBezTo>
                  <a:pt x="14528" y="9610"/>
                  <a:pt x="14531" y="9487"/>
                  <a:pt x="14534" y="9367"/>
                </a:cubicBezTo>
                <a:cubicBezTo>
                  <a:pt x="17341" y="9258"/>
                  <a:pt x="19089" y="9035"/>
                  <a:pt x="21575" y="8641"/>
                </a:cubicBezTo>
                <a:cubicBezTo>
                  <a:pt x="21589" y="8637"/>
                  <a:pt x="21600" y="8563"/>
                  <a:pt x="21600" y="8465"/>
                </a:cubicBezTo>
                <a:lnTo>
                  <a:pt x="21600" y="7435"/>
                </a:lnTo>
                <a:cubicBezTo>
                  <a:pt x="21600" y="7337"/>
                  <a:pt x="21590" y="7263"/>
                  <a:pt x="21576" y="7259"/>
                </a:cubicBezTo>
                <a:cubicBezTo>
                  <a:pt x="21279" y="7214"/>
                  <a:pt x="18303" y="6694"/>
                  <a:pt x="14528" y="6545"/>
                </a:cubicBezTo>
                <a:cubicBezTo>
                  <a:pt x="14357" y="934"/>
                  <a:pt x="13349" y="-1260"/>
                  <a:pt x="12751" y="2843"/>
                </a:cubicBezTo>
                <a:cubicBezTo>
                  <a:pt x="12026" y="7806"/>
                  <a:pt x="12277" y="6095"/>
                  <a:pt x="12223" y="6463"/>
                </a:cubicBezTo>
                <a:cubicBezTo>
                  <a:pt x="12091" y="5529"/>
                  <a:pt x="11785" y="3355"/>
                  <a:pt x="11654" y="2422"/>
                </a:cubicBezTo>
                <a:cubicBezTo>
                  <a:pt x="11648" y="2407"/>
                  <a:pt x="10958" y="-2434"/>
                  <a:pt x="10177" y="1614"/>
                </a:cubicBezTo>
                <a:cubicBezTo>
                  <a:pt x="9969" y="521"/>
                  <a:pt x="9721" y="-11"/>
                  <a:pt x="9472" y="21"/>
                </a:cubicBezTo>
                <a:close/>
                <a:moveTo>
                  <a:pt x="13483" y="2586"/>
                </a:moveTo>
                <a:cubicBezTo>
                  <a:pt x="13809" y="2629"/>
                  <a:pt x="14122" y="4076"/>
                  <a:pt x="14222" y="6545"/>
                </a:cubicBezTo>
                <a:cubicBezTo>
                  <a:pt x="12283" y="6470"/>
                  <a:pt x="14951" y="6558"/>
                  <a:pt x="12558" y="6498"/>
                </a:cubicBezTo>
                <a:cubicBezTo>
                  <a:pt x="12563" y="6456"/>
                  <a:pt x="12951" y="3936"/>
                  <a:pt x="12926" y="4097"/>
                </a:cubicBezTo>
                <a:cubicBezTo>
                  <a:pt x="13088" y="3040"/>
                  <a:pt x="13287" y="2560"/>
                  <a:pt x="13483" y="2586"/>
                </a:cubicBezTo>
                <a:close/>
                <a:moveTo>
                  <a:pt x="8117" y="2691"/>
                </a:moveTo>
                <a:cubicBezTo>
                  <a:pt x="8311" y="2707"/>
                  <a:pt x="8507" y="3237"/>
                  <a:pt x="8659" y="4354"/>
                </a:cubicBezTo>
                <a:cubicBezTo>
                  <a:pt x="8665" y="4403"/>
                  <a:pt x="8971" y="6573"/>
                  <a:pt x="8961" y="6498"/>
                </a:cubicBezTo>
                <a:cubicBezTo>
                  <a:pt x="7707" y="6531"/>
                  <a:pt x="9154" y="6465"/>
                  <a:pt x="7379" y="6533"/>
                </a:cubicBezTo>
                <a:cubicBezTo>
                  <a:pt x="7476" y="4057"/>
                  <a:pt x="7793" y="2666"/>
                  <a:pt x="8117" y="2691"/>
                </a:cubicBezTo>
                <a:close/>
                <a:moveTo>
                  <a:pt x="9529" y="2961"/>
                </a:moveTo>
                <a:cubicBezTo>
                  <a:pt x="9927" y="3168"/>
                  <a:pt x="10207" y="6148"/>
                  <a:pt x="10284" y="6474"/>
                </a:cubicBezTo>
                <a:lnTo>
                  <a:pt x="9480" y="6486"/>
                </a:lnTo>
                <a:lnTo>
                  <a:pt x="9096" y="3874"/>
                </a:lnTo>
                <a:cubicBezTo>
                  <a:pt x="9251" y="3127"/>
                  <a:pt x="9397" y="2891"/>
                  <a:pt x="9529" y="2961"/>
                </a:cubicBezTo>
                <a:close/>
                <a:moveTo>
                  <a:pt x="10947" y="3019"/>
                </a:moveTo>
                <a:cubicBezTo>
                  <a:pt x="11376" y="3474"/>
                  <a:pt x="11709" y="6643"/>
                  <a:pt x="11684" y="6474"/>
                </a:cubicBezTo>
                <a:lnTo>
                  <a:pt x="10895" y="6463"/>
                </a:lnTo>
                <a:lnTo>
                  <a:pt x="10496" y="3698"/>
                </a:lnTo>
                <a:cubicBezTo>
                  <a:pt x="10651" y="3023"/>
                  <a:pt x="10804" y="2868"/>
                  <a:pt x="10947" y="3019"/>
                </a:cubicBezTo>
                <a:close/>
                <a:moveTo>
                  <a:pt x="7378" y="9391"/>
                </a:moveTo>
                <a:cubicBezTo>
                  <a:pt x="8968" y="9454"/>
                  <a:pt x="8228" y="9407"/>
                  <a:pt x="9042" y="9426"/>
                </a:cubicBezTo>
                <a:cubicBezTo>
                  <a:pt x="9036" y="9463"/>
                  <a:pt x="8651" y="11988"/>
                  <a:pt x="8675" y="11827"/>
                </a:cubicBezTo>
                <a:cubicBezTo>
                  <a:pt x="8236" y="14694"/>
                  <a:pt x="7535" y="13281"/>
                  <a:pt x="7378" y="9391"/>
                </a:cubicBezTo>
                <a:close/>
                <a:moveTo>
                  <a:pt x="14221" y="9391"/>
                </a:moveTo>
                <a:cubicBezTo>
                  <a:pt x="14146" y="11306"/>
                  <a:pt x="13905" y="12840"/>
                  <a:pt x="13627" y="13162"/>
                </a:cubicBezTo>
                <a:cubicBezTo>
                  <a:pt x="13149" y="13687"/>
                  <a:pt x="12952" y="11633"/>
                  <a:pt x="12639" y="9426"/>
                </a:cubicBezTo>
                <a:cubicBezTo>
                  <a:pt x="13881" y="9392"/>
                  <a:pt x="12452" y="9462"/>
                  <a:pt x="14221" y="9391"/>
                </a:cubicBezTo>
                <a:close/>
                <a:moveTo>
                  <a:pt x="12120" y="9437"/>
                </a:moveTo>
                <a:lnTo>
                  <a:pt x="12509" y="12073"/>
                </a:lnTo>
                <a:cubicBezTo>
                  <a:pt x="11887" y="14996"/>
                  <a:pt x="11427" y="9888"/>
                  <a:pt x="11325" y="9449"/>
                </a:cubicBezTo>
                <a:lnTo>
                  <a:pt x="12120" y="9437"/>
                </a:lnTo>
                <a:close/>
                <a:moveTo>
                  <a:pt x="9917" y="9449"/>
                </a:moveTo>
                <a:lnTo>
                  <a:pt x="10714" y="9461"/>
                </a:lnTo>
                <a:lnTo>
                  <a:pt x="11111" y="12201"/>
                </a:lnTo>
                <a:cubicBezTo>
                  <a:pt x="10633" y="14338"/>
                  <a:pt x="10233" y="11576"/>
                  <a:pt x="10228" y="11557"/>
                </a:cubicBezTo>
                <a:cubicBezTo>
                  <a:pt x="10221" y="11516"/>
                  <a:pt x="9907" y="9382"/>
                  <a:pt x="9917" y="944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sp>
        <p:nvSpPr>
          <p:cNvPr id="162" name="1"/>
          <p:cNvSpPr txBox="1"/>
          <p:nvPr/>
        </p:nvSpPr>
        <p:spPr>
          <a:xfrm>
            <a:off x="12038913" y="12777305"/>
            <a:ext cx="30617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lvl1pPr>
          </a:lstStyle>
          <a:p>
            <a:r>
              <a:rPr lang="it-IT" dirty="0"/>
              <a:t>4</a:t>
            </a:r>
          </a:p>
        </p:txBody>
      </p:sp>
      <p:sp>
        <p:nvSpPr>
          <p:cNvPr id="2" name="Rectangle">
            <a:extLst>
              <a:ext uri="{FF2B5EF4-FFF2-40B4-BE49-F238E27FC236}">
                <a16:creationId xmlns:a16="http://schemas.microsoft.com/office/drawing/2014/main" id="{285B3425-DC94-398C-C187-027894C008AC}"/>
              </a:ext>
            </a:extLst>
          </p:cNvPr>
          <p:cNvSpPr/>
          <p:nvPr/>
        </p:nvSpPr>
        <p:spPr>
          <a:xfrm>
            <a:off x="-282179" y="-1067570"/>
            <a:ext cx="24948358" cy="127000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3E3175DD-AFF3-99EF-F806-DF6EFABCDC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611"/>
          <a:stretch/>
        </p:blipFill>
        <p:spPr>
          <a:xfrm>
            <a:off x="1206500" y="2969815"/>
            <a:ext cx="8950535" cy="843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31954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Design"/>
          <p:cNvSpPr txBox="1">
            <a:spLocks noGrp="1"/>
          </p:cNvSpPr>
          <p:nvPr>
            <p:ph type="title"/>
          </p:nvPr>
        </p:nvSpPr>
        <p:spPr>
          <a:xfrm>
            <a:off x="1206500" y="1077359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b="0" u="sng">
                <a:solidFill>
                  <a:srgbClr val="3D3D3D"/>
                </a:solidFill>
                <a:latin typeface="Montserrat Thin SemiBold"/>
                <a:ea typeface="Montserrat Thin SemiBold"/>
                <a:cs typeface="Montserrat Thin SemiBold"/>
                <a:sym typeface="Montserrat Thin SemiBold"/>
              </a:defRPr>
            </a:lvl1pPr>
          </a:lstStyle>
          <a:p>
            <a:r>
              <a:rPr lang="it-IT" dirty="0" err="1">
                <a:latin typeface="Montserrat" pitchFamily="2" charset="0"/>
              </a:rPr>
              <a:t>Search</a:t>
            </a:r>
            <a:r>
              <a:rPr lang="it-IT" dirty="0">
                <a:latin typeface="Montserrat" pitchFamily="2" charset="0"/>
              </a:rPr>
              <a:t> by tag e Mappa</a:t>
            </a:r>
          </a:p>
        </p:txBody>
      </p:sp>
      <p:sp>
        <p:nvSpPr>
          <p:cNvPr id="159" name="Analisi dettagliata dei requisiti fondamentali…"/>
          <p:cNvSpPr txBox="1"/>
          <p:nvPr/>
        </p:nvSpPr>
        <p:spPr>
          <a:xfrm>
            <a:off x="12038912" y="2969815"/>
            <a:ext cx="9947631" cy="8431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 Regular" panose="00000500000000000000"/>
              </a:rPr>
              <a:t>Da tutte le timeline è possibile premere la posizione dell’evento per visualizzare una mappa</a:t>
            </a:r>
          </a:p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 Regular" panose="00000500000000000000"/>
              </a:rPr>
              <a:t>Grazie alle </a:t>
            </a:r>
            <a:r>
              <a:rPr lang="it-IT" dirty="0">
                <a:latin typeface="Montserrat Medium" panose="00000600000000000000" pitchFamily="2" charset="0"/>
              </a:rPr>
              <a:t>API</a:t>
            </a:r>
            <a:r>
              <a:rPr lang="it-IT" dirty="0">
                <a:latin typeface="Montserrat Regular" panose="00000500000000000000"/>
              </a:rPr>
              <a:t> di Google è possibile premere sul </a:t>
            </a:r>
            <a:r>
              <a:rPr lang="it-IT" dirty="0">
                <a:latin typeface="Montserrat Medium" panose="00000600000000000000" pitchFamily="2" charset="0"/>
              </a:rPr>
              <a:t>marker</a:t>
            </a:r>
            <a:r>
              <a:rPr lang="it-IT" dirty="0">
                <a:latin typeface="Montserrat Regular" panose="00000500000000000000"/>
              </a:rPr>
              <a:t> e ricevere indicazioni direttamente su </a:t>
            </a:r>
            <a:r>
              <a:rPr lang="it-IT" dirty="0">
                <a:latin typeface="Montserrat Medium" panose="00000600000000000000" pitchFamily="2" charset="0"/>
              </a:rPr>
              <a:t>Google Maps</a:t>
            </a:r>
          </a:p>
        </p:txBody>
      </p:sp>
      <p:sp>
        <p:nvSpPr>
          <p:cNvPr id="161" name="Ornament 16"/>
          <p:cNvSpPr/>
          <p:nvPr/>
        </p:nvSpPr>
        <p:spPr>
          <a:xfrm>
            <a:off x="11497122" y="13203921"/>
            <a:ext cx="1389756" cy="1483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007" extrusionOk="0">
                <a:moveTo>
                  <a:pt x="9472" y="21"/>
                </a:moveTo>
                <a:cubicBezTo>
                  <a:pt x="9223" y="53"/>
                  <a:pt x="8975" y="641"/>
                  <a:pt x="8772" y="1801"/>
                </a:cubicBezTo>
                <a:cubicBezTo>
                  <a:pt x="8137" y="-1445"/>
                  <a:pt x="7234" y="1021"/>
                  <a:pt x="7074" y="6181"/>
                </a:cubicBezTo>
                <a:cubicBezTo>
                  <a:pt x="7070" y="6301"/>
                  <a:pt x="7067" y="6425"/>
                  <a:pt x="7064" y="6545"/>
                </a:cubicBezTo>
                <a:cubicBezTo>
                  <a:pt x="3830" y="6672"/>
                  <a:pt x="1931" y="6955"/>
                  <a:pt x="24" y="7259"/>
                </a:cubicBezTo>
                <a:cubicBezTo>
                  <a:pt x="10" y="7263"/>
                  <a:pt x="0" y="7349"/>
                  <a:pt x="0" y="7446"/>
                </a:cubicBezTo>
                <a:lnTo>
                  <a:pt x="0" y="8477"/>
                </a:lnTo>
                <a:cubicBezTo>
                  <a:pt x="0" y="8574"/>
                  <a:pt x="10" y="8649"/>
                  <a:pt x="24" y="8653"/>
                </a:cubicBezTo>
                <a:cubicBezTo>
                  <a:pt x="2070" y="8979"/>
                  <a:pt x="3801" y="9240"/>
                  <a:pt x="7072" y="9367"/>
                </a:cubicBezTo>
                <a:cubicBezTo>
                  <a:pt x="7243" y="14966"/>
                  <a:pt x="8249" y="17172"/>
                  <a:pt x="8848" y="13068"/>
                </a:cubicBezTo>
                <a:cubicBezTo>
                  <a:pt x="9572" y="8106"/>
                  <a:pt x="9322" y="9816"/>
                  <a:pt x="9376" y="9449"/>
                </a:cubicBezTo>
                <a:cubicBezTo>
                  <a:pt x="9794" y="12417"/>
                  <a:pt x="10494" y="19166"/>
                  <a:pt x="11426" y="14286"/>
                </a:cubicBezTo>
                <a:cubicBezTo>
                  <a:pt x="11850" y="16535"/>
                  <a:pt x="12432" y="16401"/>
                  <a:pt x="12832" y="14134"/>
                </a:cubicBezTo>
                <a:cubicBezTo>
                  <a:pt x="13467" y="17338"/>
                  <a:pt x="14364" y="14891"/>
                  <a:pt x="14524" y="9730"/>
                </a:cubicBezTo>
                <a:cubicBezTo>
                  <a:pt x="14528" y="9610"/>
                  <a:pt x="14531" y="9487"/>
                  <a:pt x="14534" y="9367"/>
                </a:cubicBezTo>
                <a:cubicBezTo>
                  <a:pt x="17341" y="9258"/>
                  <a:pt x="19089" y="9035"/>
                  <a:pt x="21575" y="8641"/>
                </a:cubicBezTo>
                <a:cubicBezTo>
                  <a:pt x="21589" y="8637"/>
                  <a:pt x="21600" y="8563"/>
                  <a:pt x="21600" y="8465"/>
                </a:cubicBezTo>
                <a:lnTo>
                  <a:pt x="21600" y="7435"/>
                </a:lnTo>
                <a:cubicBezTo>
                  <a:pt x="21600" y="7337"/>
                  <a:pt x="21590" y="7263"/>
                  <a:pt x="21576" y="7259"/>
                </a:cubicBezTo>
                <a:cubicBezTo>
                  <a:pt x="21279" y="7214"/>
                  <a:pt x="18303" y="6694"/>
                  <a:pt x="14528" y="6545"/>
                </a:cubicBezTo>
                <a:cubicBezTo>
                  <a:pt x="14357" y="934"/>
                  <a:pt x="13349" y="-1260"/>
                  <a:pt x="12751" y="2843"/>
                </a:cubicBezTo>
                <a:cubicBezTo>
                  <a:pt x="12026" y="7806"/>
                  <a:pt x="12277" y="6095"/>
                  <a:pt x="12223" y="6463"/>
                </a:cubicBezTo>
                <a:cubicBezTo>
                  <a:pt x="12091" y="5529"/>
                  <a:pt x="11785" y="3355"/>
                  <a:pt x="11654" y="2422"/>
                </a:cubicBezTo>
                <a:cubicBezTo>
                  <a:pt x="11648" y="2407"/>
                  <a:pt x="10958" y="-2434"/>
                  <a:pt x="10177" y="1614"/>
                </a:cubicBezTo>
                <a:cubicBezTo>
                  <a:pt x="9969" y="521"/>
                  <a:pt x="9721" y="-11"/>
                  <a:pt x="9472" y="21"/>
                </a:cubicBezTo>
                <a:close/>
                <a:moveTo>
                  <a:pt x="13483" y="2586"/>
                </a:moveTo>
                <a:cubicBezTo>
                  <a:pt x="13809" y="2629"/>
                  <a:pt x="14122" y="4076"/>
                  <a:pt x="14222" y="6545"/>
                </a:cubicBezTo>
                <a:cubicBezTo>
                  <a:pt x="12283" y="6470"/>
                  <a:pt x="14951" y="6558"/>
                  <a:pt x="12558" y="6498"/>
                </a:cubicBezTo>
                <a:cubicBezTo>
                  <a:pt x="12563" y="6456"/>
                  <a:pt x="12951" y="3936"/>
                  <a:pt x="12926" y="4097"/>
                </a:cubicBezTo>
                <a:cubicBezTo>
                  <a:pt x="13088" y="3040"/>
                  <a:pt x="13287" y="2560"/>
                  <a:pt x="13483" y="2586"/>
                </a:cubicBezTo>
                <a:close/>
                <a:moveTo>
                  <a:pt x="8117" y="2691"/>
                </a:moveTo>
                <a:cubicBezTo>
                  <a:pt x="8311" y="2707"/>
                  <a:pt x="8507" y="3237"/>
                  <a:pt x="8659" y="4354"/>
                </a:cubicBezTo>
                <a:cubicBezTo>
                  <a:pt x="8665" y="4403"/>
                  <a:pt x="8971" y="6573"/>
                  <a:pt x="8961" y="6498"/>
                </a:cubicBezTo>
                <a:cubicBezTo>
                  <a:pt x="7707" y="6531"/>
                  <a:pt x="9154" y="6465"/>
                  <a:pt x="7379" y="6533"/>
                </a:cubicBezTo>
                <a:cubicBezTo>
                  <a:pt x="7476" y="4057"/>
                  <a:pt x="7793" y="2666"/>
                  <a:pt x="8117" y="2691"/>
                </a:cubicBezTo>
                <a:close/>
                <a:moveTo>
                  <a:pt x="9529" y="2961"/>
                </a:moveTo>
                <a:cubicBezTo>
                  <a:pt x="9927" y="3168"/>
                  <a:pt x="10207" y="6148"/>
                  <a:pt x="10284" y="6474"/>
                </a:cubicBezTo>
                <a:lnTo>
                  <a:pt x="9480" y="6486"/>
                </a:lnTo>
                <a:lnTo>
                  <a:pt x="9096" y="3874"/>
                </a:lnTo>
                <a:cubicBezTo>
                  <a:pt x="9251" y="3127"/>
                  <a:pt x="9397" y="2891"/>
                  <a:pt x="9529" y="2961"/>
                </a:cubicBezTo>
                <a:close/>
                <a:moveTo>
                  <a:pt x="10947" y="3019"/>
                </a:moveTo>
                <a:cubicBezTo>
                  <a:pt x="11376" y="3474"/>
                  <a:pt x="11709" y="6643"/>
                  <a:pt x="11684" y="6474"/>
                </a:cubicBezTo>
                <a:lnTo>
                  <a:pt x="10895" y="6463"/>
                </a:lnTo>
                <a:lnTo>
                  <a:pt x="10496" y="3698"/>
                </a:lnTo>
                <a:cubicBezTo>
                  <a:pt x="10651" y="3023"/>
                  <a:pt x="10804" y="2868"/>
                  <a:pt x="10947" y="3019"/>
                </a:cubicBezTo>
                <a:close/>
                <a:moveTo>
                  <a:pt x="7378" y="9391"/>
                </a:moveTo>
                <a:cubicBezTo>
                  <a:pt x="8968" y="9454"/>
                  <a:pt x="8228" y="9407"/>
                  <a:pt x="9042" y="9426"/>
                </a:cubicBezTo>
                <a:cubicBezTo>
                  <a:pt x="9036" y="9463"/>
                  <a:pt x="8651" y="11988"/>
                  <a:pt x="8675" y="11827"/>
                </a:cubicBezTo>
                <a:cubicBezTo>
                  <a:pt x="8236" y="14694"/>
                  <a:pt x="7535" y="13281"/>
                  <a:pt x="7378" y="9391"/>
                </a:cubicBezTo>
                <a:close/>
                <a:moveTo>
                  <a:pt x="14221" y="9391"/>
                </a:moveTo>
                <a:cubicBezTo>
                  <a:pt x="14146" y="11306"/>
                  <a:pt x="13905" y="12840"/>
                  <a:pt x="13627" y="13162"/>
                </a:cubicBezTo>
                <a:cubicBezTo>
                  <a:pt x="13149" y="13687"/>
                  <a:pt x="12952" y="11633"/>
                  <a:pt x="12639" y="9426"/>
                </a:cubicBezTo>
                <a:cubicBezTo>
                  <a:pt x="13881" y="9392"/>
                  <a:pt x="12452" y="9462"/>
                  <a:pt x="14221" y="9391"/>
                </a:cubicBezTo>
                <a:close/>
                <a:moveTo>
                  <a:pt x="12120" y="9437"/>
                </a:moveTo>
                <a:lnTo>
                  <a:pt x="12509" y="12073"/>
                </a:lnTo>
                <a:cubicBezTo>
                  <a:pt x="11887" y="14996"/>
                  <a:pt x="11427" y="9888"/>
                  <a:pt x="11325" y="9449"/>
                </a:cubicBezTo>
                <a:lnTo>
                  <a:pt x="12120" y="9437"/>
                </a:lnTo>
                <a:close/>
                <a:moveTo>
                  <a:pt x="9917" y="9449"/>
                </a:moveTo>
                <a:lnTo>
                  <a:pt x="10714" y="9461"/>
                </a:lnTo>
                <a:lnTo>
                  <a:pt x="11111" y="12201"/>
                </a:lnTo>
                <a:cubicBezTo>
                  <a:pt x="10633" y="14338"/>
                  <a:pt x="10233" y="11576"/>
                  <a:pt x="10228" y="11557"/>
                </a:cubicBezTo>
                <a:cubicBezTo>
                  <a:pt x="10221" y="11516"/>
                  <a:pt x="9907" y="9382"/>
                  <a:pt x="9917" y="944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sp>
        <p:nvSpPr>
          <p:cNvPr id="162" name="1"/>
          <p:cNvSpPr txBox="1"/>
          <p:nvPr/>
        </p:nvSpPr>
        <p:spPr>
          <a:xfrm>
            <a:off x="12053341" y="12777305"/>
            <a:ext cx="27732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lvl1pPr>
          </a:lstStyle>
          <a:p>
            <a:r>
              <a:rPr lang="it-IT" dirty="0"/>
              <a:t>5</a:t>
            </a:r>
          </a:p>
        </p:txBody>
      </p:sp>
      <p:sp>
        <p:nvSpPr>
          <p:cNvPr id="2" name="Rectangle">
            <a:extLst>
              <a:ext uri="{FF2B5EF4-FFF2-40B4-BE49-F238E27FC236}">
                <a16:creationId xmlns:a16="http://schemas.microsoft.com/office/drawing/2014/main" id="{285B3425-DC94-398C-C187-027894C008AC}"/>
              </a:ext>
            </a:extLst>
          </p:cNvPr>
          <p:cNvSpPr/>
          <p:nvPr/>
        </p:nvSpPr>
        <p:spPr>
          <a:xfrm>
            <a:off x="-282179" y="-1067570"/>
            <a:ext cx="24948358" cy="127000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pic>
        <p:nvPicPr>
          <p:cNvPr id="5" name="Picture 4" descr="A screenshot of a cell phone">
            <a:extLst>
              <a:ext uri="{FF2B5EF4-FFF2-40B4-BE49-F238E27FC236}">
                <a16:creationId xmlns:a16="http://schemas.microsoft.com/office/drawing/2014/main" id="{888F1D4F-2738-EA9F-32E8-38CC90A84E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30"/>
          <a:stretch/>
        </p:blipFill>
        <p:spPr>
          <a:xfrm>
            <a:off x="1206500" y="2969815"/>
            <a:ext cx="8910862" cy="843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69044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Design"/>
          <p:cNvSpPr txBox="1">
            <a:spLocks noGrp="1"/>
          </p:cNvSpPr>
          <p:nvPr>
            <p:ph type="title"/>
          </p:nvPr>
        </p:nvSpPr>
        <p:spPr>
          <a:xfrm>
            <a:off x="1206500" y="1077359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b="0" u="sng">
                <a:solidFill>
                  <a:srgbClr val="3D3D3D"/>
                </a:solidFill>
                <a:latin typeface="Montserrat Thin SemiBold"/>
                <a:ea typeface="Montserrat Thin SemiBold"/>
                <a:cs typeface="Montserrat Thin SemiBold"/>
                <a:sym typeface="Montserrat Thin SemiBold"/>
              </a:defRPr>
            </a:lvl1pPr>
          </a:lstStyle>
          <a:p>
            <a:r>
              <a:rPr lang="it-IT" dirty="0">
                <a:latin typeface="Montserrat" pitchFamily="2" charset="0"/>
              </a:rPr>
              <a:t>Event </a:t>
            </a:r>
            <a:r>
              <a:rPr lang="it-IT" dirty="0" err="1">
                <a:latin typeface="Montserrat" pitchFamily="2" charset="0"/>
              </a:rPr>
              <a:t>Details</a:t>
            </a:r>
            <a:endParaRPr lang="it-IT" dirty="0">
              <a:latin typeface="Montserrat" pitchFamily="2" charset="0"/>
            </a:endParaRPr>
          </a:p>
        </p:txBody>
      </p:sp>
      <p:sp>
        <p:nvSpPr>
          <p:cNvPr id="159" name="Analisi dettagliata dei requisiti fondamentali…"/>
          <p:cNvSpPr txBox="1"/>
          <p:nvPr/>
        </p:nvSpPr>
        <p:spPr>
          <a:xfrm>
            <a:off x="12038912" y="2969815"/>
            <a:ext cx="9947631" cy="8431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 Regular" panose="00000500000000000000"/>
              </a:rPr>
              <a:t>Toccando un evento questo si aprirà mostrando più dettagli.</a:t>
            </a:r>
          </a:p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 Regular" panose="00000500000000000000"/>
              </a:rPr>
              <a:t>Attraverso questa schermata è possibile visualizzare tutti i </a:t>
            </a:r>
            <a:r>
              <a:rPr lang="it-IT" dirty="0">
                <a:latin typeface="Montserrat Medium" panose="00000600000000000000" pitchFamily="2" charset="0"/>
              </a:rPr>
              <a:t>tag</a:t>
            </a:r>
            <a:r>
              <a:rPr lang="it-IT" dirty="0">
                <a:latin typeface="Montserrat Regular" panose="00000500000000000000"/>
              </a:rPr>
              <a:t> e decidere di partecipare o abbandonare un evento</a:t>
            </a:r>
            <a:endParaRPr lang="it-IT" dirty="0">
              <a:latin typeface="Montserrat Medium" panose="00000600000000000000" pitchFamily="2" charset="0"/>
            </a:endParaRPr>
          </a:p>
        </p:txBody>
      </p:sp>
      <p:sp>
        <p:nvSpPr>
          <p:cNvPr id="161" name="Ornament 16"/>
          <p:cNvSpPr/>
          <p:nvPr/>
        </p:nvSpPr>
        <p:spPr>
          <a:xfrm>
            <a:off x="11497122" y="13203921"/>
            <a:ext cx="1389756" cy="1483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007" extrusionOk="0">
                <a:moveTo>
                  <a:pt x="9472" y="21"/>
                </a:moveTo>
                <a:cubicBezTo>
                  <a:pt x="9223" y="53"/>
                  <a:pt x="8975" y="641"/>
                  <a:pt x="8772" y="1801"/>
                </a:cubicBezTo>
                <a:cubicBezTo>
                  <a:pt x="8137" y="-1445"/>
                  <a:pt x="7234" y="1021"/>
                  <a:pt x="7074" y="6181"/>
                </a:cubicBezTo>
                <a:cubicBezTo>
                  <a:pt x="7070" y="6301"/>
                  <a:pt x="7067" y="6425"/>
                  <a:pt x="7064" y="6545"/>
                </a:cubicBezTo>
                <a:cubicBezTo>
                  <a:pt x="3830" y="6672"/>
                  <a:pt x="1931" y="6955"/>
                  <a:pt x="24" y="7259"/>
                </a:cubicBezTo>
                <a:cubicBezTo>
                  <a:pt x="10" y="7263"/>
                  <a:pt x="0" y="7349"/>
                  <a:pt x="0" y="7446"/>
                </a:cubicBezTo>
                <a:lnTo>
                  <a:pt x="0" y="8477"/>
                </a:lnTo>
                <a:cubicBezTo>
                  <a:pt x="0" y="8574"/>
                  <a:pt x="10" y="8649"/>
                  <a:pt x="24" y="8653"/>
                </a:cubicBezTo>
                <a:cubicBezTo>
                  <a:pt x="2070" y="8979"/>
                  <a:pt x="3801" y="9240"/>
                  <a:pt x="7072" y="9367"/>
                </a:cubicBezTo>
                <a:cubicBezTo>
                  <a:pt x="7243" y="14966"/>
                  <a:pt x="8249" y="17172"/>
                  <a:pt x="8848" y="13068"/>
                </a:cubicBezTo>
                <a:cubicBezTo>
                  <a:pt x="9572" y="8106"/>
                  <a:pt x="9322" y="9816"/>
                  <a:pt x="9376" y="9449"/>
                </a:cubicBezTo>
                <a:cubicBezTo>
                  <a:pt x="9794" y="12417"/>
                  <a:pt x="10494" y="19166"/>
                  <a:pt x="11426" y="14286"/>
                </a:cubicBezTo>
                <a:cubicBezTo>
                  <a:pt x="11850" y="16535"/>
                  <a:pt x="12432" y="16401"/>
                  <a:pt x="12832" y="14134"/>
                </a:cubicBezTo>
                <a:cubicBezTo>
                  <a:pt x="13467" y="17338"/>
                  <a:pt x="14364" y="14891"/>
                  <a:pt x="14524" y="9730"/>
                </a:cubicBezTo>
                <a:cubicBezTo>
                  <a:pt x="14528" y="9610"/>
                  <a:pt x="14531" y="9487"/>
                  <a:pt x="14534" y="9367"/>
                </a:cubicBezTo>
                <a:cubicBezTo>
                  <a:pt x="17341" y="9258"/>
                  <a:pt x="19089" y="9035"/>
                  <a:pt x="21575" y="8641"/>
                </a:cubicBezTo>
                <a:cubicBezTo>
                  <a:pt x="21589" y="8637"/>
                  <a:pt x="21600" y="8563"/>
                  <a:pt x="21600" y="8465"/>
                </a:cubicBezTo>
                <a:lnTo>
                  <a:pt x="21600" y="7435"/>
                </a:lnTo>
                <a:cubicBezTo>
                  <a:pt x="21600" y="7337"/>
                  <a:pt x="21590" y="7263"/>
                  <a:pt x="21576" y="7259"/>
                </a:cubicBezTo>
                <a:cubicBezTo>
                  <a:pt x="21279" y="7214"/>
                  <a:pt x="18303" y="6694"/>
                  <a:pt x="14528" y="6545"/>
                </a:cubicBezTo>
                <a:cubicBezTo>
                  <a:pt x="14357" y="934"/>
                  <a:pt x="13349" y="-1260"/>
                  <a:pt x="12751" y="2843"/>
                </a:cubicBezTo>
                <a:cubicBezTo>
                  <a:pt x="12026" y="7806"/>
                  <a:pt x="12277" y="6095"/>
                  <a:pt x="12223" y="6463"/>
                </a:cubicBezTo>
                <a:cubicBezTo>
                  <a:pt x="12091" y="5529"/>
                  <a:pt x="11785" y="3355"/>
                  <a:pt x="11654" y="2422"/>
                </a:cubicBezTo>
                <a:cubicBezTo>
                  <a:pt x="11648" y="2407"/>
                  <a:pt x="10958" y="-2434"/>
                  <a:pt x="10177" y="1614"/>
                </a:cubicBezTo>
                <a:cubicBezTo>
                  <a:pt x="9969" y="521"/>
                  <a:pt x="9721" y="-11"/>
                  <a:pt x="9472" y="21"/>
                </a:cubicBezTo>
                <a:close/>
                <a:moveTo>
                  <a:pt x="13483" y="2586"/>
                </a:moveTo>
                <a:cubicBezTo>
                  <a:pt x="13809" y="2629"/>
                  <a:pt x="14122" y="4076"/>
                  <a:pt x="14222" y="6545"/>
                </a:cubicBezTo>
                <a:cubicBezTo>
                  <a:pt x="12283" y="6470"/>
                  <a:pt x="14951" y="6558"/>
                  <a:pt x="12558" y="6498"/>
                </a:cubicBezTo>
                <a:cubicBezTo>
                  <a:pt x="12563" y="6456"/>
                  <a:pt x="12951" y="3936"/>
                  <a:pt x="12926" y="4097"/>
                </a:cubicBezTo>
                <a:cubicBezTo>
                  <a:pt x="13088" y="3040"/>
                  <a:pt x="13287" y="2560"/>
                  <a:pt x="13483" y="2586"/>
                </a:cubicBezTo>
                <a:close/>
                <a:moveTo>
                  <a:pt x="8117" y="2691"/>
                </a:moveTo>
                <a:cubicBezTo>
                  <a:pt x="8311" y="2707"/>
                  <a:pt x="8507" y="3237"/>
                  <a:pt x="8659" y="4354"/>
                </a:cubicBezTo>
                <a:cubicBezTo>
                  <a:pt x="8665" y="4403"/>
                  <a:pt x="8971" y="6573"/>
                  <a:pt x="8961" y="6498"/>
                </a:cubicBezTo>
                <a:cubicBezTo>
                  <a:pt x="7707" y="6531"/>
                  <a:pt x="9154" y="6465"/>
                  <a:pt x="7379" y="6533"/>
                </a:cubicBezTo>
                <a:cubicBezTo>
                  <a:pt x="7476" y="4057"/>
                  <a:pt x="7793" y="2666"/>
                  <a:pt x="8117" y="2691"/>
                </a:cubicBezTo>
                <a:close/>
                <a:moveTo>
                  <a:pt x="9529" y="2961"/>
                </a:moveTo>
                <a:cubicBezTo>
                  <a:pt x="9927" y="3168"/>
                  <a:pt x="10207" y="6148"/>
                  <a:pt x="10284" y="6474"/>
                </a:cubicBezTo>
                <a:lnTo>
                  <a:pt x="9480" y="6486"/>
                </a:lnTo>
                <a:lnTo>
                  <a:pt x="9096" y="3874"/>
                </a:lnTo>
                <a:cubicBezTo>
                  <a:pt x="9251" y="3127"/>
                  <a:pt x="9397" y="2891"/>
                  <a:pt x="9529" y="2961"/>
                </a:cubicBezTo>
                <a:close/>
                <a:moveTo>
                  <a:pt x="10947" y="3019"/>
                </a:moveTo>
                <a:cubicBezTo>
                  <a:pt x="11376" y="3474"/>
                  <a:pt x="11709" y="6643"/>
                  <a:pt x="11684" y="6474"/>
                </a:cubicBezTo>
                <a:lnTo>
                  <a:pt x="10895" y="6463"/>
                </a:lnTo>
                <a:lnTo>
                  <a:pt x="10496" y="3698"/>
                </a:lnTo>
                <a:cubicBezTo>
                  <a:pt x="10651" y="3023"/>
                  <a:pt x="10804" y="2868"/>
                  <a:pt x="10947" y="3019"/>
                </a:cubicBezTo>
                <a:close/>
                <a:moveTo>
                  <a:pt x="7378" y="9391"/>
                </a:moveTo>
                <a:cubicBezTo>
                  <a:pt x="8968" y="9454"/>
                  <a:pt x="8228" y="9407"/>
                  <a:pt x="9042" y="9426"/>
                </a:cubicBezTo>
                <a:cubicBezTo>
                  <a:pt x="9036" y="9463"/>
                  <a:pt x="8651" y="11988"/>
                  <a:pt x="8675" y="11827"/>
                </a:cubicBezTo>
                <a:cubicBezTo>
                  <a:pt x="8236" y="14694"/>
                  <a:pt x="7535" y="13281"/>
                  <a:pt x="7378" y="9391"/>
                </a:cubicBezTo>
                <a:close/>
                <a:moveTo>
                  <a:pt x="14221" y="9391"/>
                </a:moveTo>
                <a:cubicBezTo>
                  <a:pt x="14146" y="11306"/>
                  <a:pt x="13905" y="12840"/>
                  <a:pt x="13627" y="13162"/>
                </a:cubicBezTo>
                <a:cubicBezTo>
                  <a:pt x="13149" y="13687"/>
                  <a:pt x="12952" y="11633"/>
                  <a:pt x="12639" y="9426"/>
                </a:cubicBezTo>
                <a:cubicBezTo>
                  <a:pt x="13881" y="9392"/>
                  <a:pt x="12452" y="9462"/>
                  <a:pt x="14221" y="9391"/>
                </a:cubicBezTo>
                <a:close/>
                <a:moveTo>
                  <a:pt x="12120" y="9437"/>
                </a:moveTo>
                <a:lnTo>
                  <a:pt x="12509" y="12073"/>
                </a:lnTo>
                <a:cubicBezTo>
                  <a:pt x="11887" y="14996"/>
                  <a:pt x="11427" y="9888"/>
                  <a:pt x="11325" y="9449"/>
                </a:cubicBezTo>
                <a:lnTo>
                  <a:pt x="12120" y="9437"/>
                </a:lnTo>
                <a:close/>
                <a:moveTo>
                  <a:pt x="9917" y="9449"/>
                </a:moveTo>
                <a:lnTo>
                  <a:pt x="10714" y="9461"/>
                </a:lnTo>
                <a:lnTo>
                  <a:pt x="11111" y="12201"/>
                </a:lnTo>
                <a:cubicBezTo>
                  <a:pt x="10633" y="14338"/>
                  <a:pt x="10233" y="11576"/>
                  <a:pt x="10228" y="11557"/>
                </a:cubicBezTo>
                <a:cubicBezTo>
                  <a:pt x="10221" y="11516"/>
                  <a:pt x="9907" y="9382"/>
                  <a:pt x="9917" y="944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sp>
        <p:nvSpPr>
          <p:cNvPr id="162" name="1"/>
          <p:cNvSpPr txBox="1"/>
          <p:nvPr/>
        </p:nvSpPr>
        <p:spPr>
          <a:xfrm>
            <a:off x="12046928" y="12777305"/>
            <a:ext cx="29014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lvl1pPr>
          </a:lstStyle>
          <a:p>
            <a:r>
              <a:rPr lang="it-IT" dirty="0"/>
              <a:t>6</a:t>
            </a:r>
          </a:p>
        </p:txBody>
      </p:sp>
      <p:sp>
        <p:nvSpPr>
          <p:cNvPr id="2" name="Rectangle">
            <a:extLst>
              <a:ext uri="{FF2B5EF4-FFF2-40B4-BE49-F238E27FC236}">
                <a16:creationId xmlns:a16="http://schemas.microsoft.com/office/drawing/2014/main" id="{285B3425-DC94-398C-C187-027894C008AC}"/>
              </a:ext>
            </a:extLst>
          </p:cNvPr>
          <p:cNvSpPr/>
          <p:nvPr/>
        </p:nvSpPr>
        <p:spPr>
          <a:xfrm>
            <a:off x="-282179" y="-1067570"/>
            <a:ext cx="24948358" cy="127000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40AFCFE-C9BE-F30B-1FAA-93AEF22FCE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923"/>
          <a:stretch/>
        </p:blipFill>
        <p:spPr>
          <a:xfrm>
            <a:off x="1206500" y="2969816"/>
            <a:ext cx="8950535" cy="8431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61121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Design"/>
          <p:cNvSpPr txBox="1">
            <a:spLocks noGrp="1"/>
          </p:cNvSpPr>
          <p:nvPr>
            <p:ph type="title"/>
          </p:nvPr>
        </p:nvSpPr>
        <p:spPr>
          <a:xfrm>
            <a:off x="1206500" y="1077359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b="0" u="sng">
                <a:solidFill>
                  <a:srgbClr val="3D3D3D"/>
                </a:solidFill>
                <a:latin typeface="Montserrat Thin SemiBold"/>
                <a:ea typeface="Montserrat Thin SemiBold"/>
                <a:cs typeface="Montserrat Thin SemiBold"/>
                <a:sym typeface="Montserrat Thin SemiBold"/>
              </a:defRPr>
            </a:lvl1pPr>
          </a:lstStyle>
          <a:p>
            <a:r>
              <a:rPr lang="it-IT" dirty="0">
                <a:latin typeface="Montserrat" pitchFamily="2" charset="0"/>
              </a:rPr>
              <a:t>Event </a:t>
            </a:r>
            <a:r>
              <a:rPr lang="it-IT" dirty="0" err="1">
                <a:latin typeface="Montserrat" pitchFamily="2" charset="0"/>
              </a:rPr>
              <a:t>Details</a:t>
            </a:r>
            <a:endParaRPr lang="it-IT" dirty="0">
              <a:latin typeface="Montserrat" pitchFamily="2" charset="0"/>
            </a:endParaRPr>
          </a:p>
        </p:txBody>
      </p:sp>
      <p:sp>
        <p:nvSpPr>
          <p:cNvPr id="159" name="Analisi dettagliata dei requisiti fondamentali…"/>
          <p:cNvSpPr txBox="1"/>
          <p:nvPr/>
        </p:nvSpPr>
        <p:spPr>
          <a:xfrm>
            <a:off x="12038912" y="2969815"/>
            <a:ext cx="9947631" cy="8431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" panose="00000500000000000000" pitchFamily="2" charset="0"/>
              </a:rPr>
              <a:t>Sotto ad un evento è possibile visualizzare tutti i post relativi ad esso </a:t>
            </a:r>
          </a:p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" panose="00000500000000000000" pitchFamily="2" charset="0"/>
              </a:rPr>
              <a:t>Premendo sulla posizione si può visualizzare la mappa</a:t>
            </a:r>
          </a:p>
        </p:txBody>
      </p:sp>
      <p:sp>
        <p:nvSpPr>
          <p:cNvPr id="161" name="Ornament 16"/>
          <p:cNvSpPr/>
          <p:nvPr/>
        </p:nvSpPr>
        <p:spPr>
          <a:xfrm>
            <a:off x="11497122" y="13203921"/>
            <a:ext cx="1389756" cy="1483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007" extrusionOk="0">
                <a:moveTo>
                  <a:pt x="9472" y="21"/>
                </a:moveTo>
                <a:cubicBezTo>
                  <a:pt x="9223" y="53"/>
                  <a:pt x="8975" y="641"/>
                  <a:pt x="8772" y="1801"/>
                </a:cubicBezTo>
                <a:cubicBezTo>
                  <a:pt x="8137" y="-1445"/>
                  <a:pt x="7234" y="1021"/>
                  <a:pt x="7074" y="6181"/>
                </a:cubicBezTo>
                <a:cubicBezTo>
                  <a:pt x="7070" y="6301"/>
                  <a:pt x="7067" y="6425"/>
                  <a:pt x="7064" y="6545"/>
                </a:cubicBezTo>
                <a:cubicBezTo>
                  <a:pt x="3830" y="6672"/>
                  <a:pt x="1931" y="6955"/>
                  <a:pt x="24" y="7259"/>
                </a:cubicBezTo>
                <a:cubicBezTo>
                  <a:pt x="10" y="7263"/>
                  <a:pt x="0" y="7349"/>
                  <a:pt x="0" y="7446"/>
                </a:cubicBezTo>
                <a:lnTo>
                  <a:pt x="0" y="8477"/>
                </a:lnTo>
                <a:cubicBezTo>
                  <a:pt x="0" y="8574"/>
                  <a:pt x="10" y="8649"/>
                  <a:pt x="24" y="8653"/>
                </a:cubicBezTo>
                <a:cubicBezTo>
                  <a:pt x="2070" y="8979"/>
                  <a:pt x="3801" y="9240"/>
                  <a:pt x="7072" y="9367"/>
                </a:cubicBezTo>
                <a:cubicBezTo>
                  <a:pt x="7243" y="14966"/>
                  <a:pt x="8249" y="17172"/>
                  <a:pt x="8848" y="13068"/>
                </a:cubicBezTo>
                <a:cubicBezTo>
                  <a:pt x="9572" y="8106"/>
                  <a:pt x="9322" y="9816"/>
                  <a:pt x="9376" y="9449"/>
                </a:cubicBezTo>
                <a:cubicBezTo>
                  <a:pt x="9794" y="12417"/>
                  <a:pt x="10494" y="19166"/>
                  <a:pt x="11426" y="14286"/>
                </a:cubicBezTo>
                <a:cubicBezTo>
                  <a:pt x="11850" y="16535"/>
                  <a:pt x="12432" y="16401"/>
                  <a:pt x="12832" y="14134"/>
                </a:cubicBezTo>
                <a:cubicBezTo>
                  <a:pt x="13467" y="17338"/>
                  <a:pt x="14364" y="14891"/>
                  <a:pt x="14524" y="9730"/>
                </a:cubicBezTo>
                <a:cubicBezTo>
                  <a:pt x="14528" y="9610"/>
                  <a:pt x="14531" y="9487"/>
                  <a:pt x="14534" y="9367"/>
                </a:cubicBezTo>
                <a:cubicBezTo>
                  <a:pt x="17341" y="9258"/>
                  <a:pt x="19089" y="9035"/>
                  <a:pt x="21575" y="8641"/>
                </a:cubicBezTo>
                <a:cubicBezTo>
                  <a:pt x="21589" y="8637"/>
                  <a:pt x="21600" y="8563"/>
                  <a:pt x="21600" y="8465"/>
                </a:cubicBezTo>
                <a:lnTo>
                  <a:pt x="21600" y="7435"/>
                </a:lnTo>
                <a:cubicBezTo>
                  <a:pt x="21600" y="7337"/>
                  <a:pt x="21590" y="7263"/>
                  <a:pt x="21576" y="7259"/>
                </a:cubicBezTo>
                <a:cubicBezTo>
                  <a:pt x="21279" y="7214"/>
                  <a:pt x="18303" y="6694"/>
                  <a:pt x="14528" y="6545"/>
                </a:cubicBezTo>
                <a:cubicBezTo>
                  <a:pt x="14357" y="934"/>
                  <a:pt x="13349" y="-1260"/>
                  <a:pt x="12751" y="2843"/>
                </a:cubicBezTo>
                <a:cubicBezTo>
                  <a:pt x="12026" y="7806"/>
                  <a:pt x="12277" y="6095"/>
                  <a:pt x="12223" y="6463"/>
                </a:cubicBezTo>
                <a:cubicBezTo>
                  <a:pt x="12091" y="5529"/>
                  <a:pt x="11785" y="3355"/>
                  <a:pt x="11654" y="2422"/>
                </a:cubicBezTo>
                <a:cubicBezTo>
                  <a:pt x="11648" y="2407"/>
                  <a:pt x="10958" y="-2434"/>
                  <a:pt x="10177" y="1614"/>
                </a:cubicBezTo>
                <a:cubicBezTo>
                  <a:pt x="9969" y="521"/>
                  <a:pt x="9721" y="-11"/>
                  <a:pt x="9472" y="21"/>
                </a:cubicBezTo>
                <a:close/>
                <a:moveTo>
                  <a:pt x="13483" y="2586"/>
                </a:moveTo>
                <a:cubicBezTo>
                  <a:pt x="13809" y="2629"/>
                  <a:pt x="14122" y="4076"/>
                  <a:pt x="14222" y="6545"/>
                </a:cubicBezTo>
                <a:cubicBezTo>
                  <a:pt x="12283" y="6470"/>
                  <a:pt x="14951" y="6558"/>
                  <a:pt x="12558" y="6498"/>
                </a:cubicBezTo>
                <a:cubicBezTo>
                  <a:pt x="12563" y="6456"/>
                  <a:pt x="12951" y="3936"/>
                  <a:pt x="12926" y="4097"/>
                </a:cubicBezTo>
                <a:cubicBezTo>
                  <a:pt x="13088" y="3040"/>
                  <a:pt x="13287" y="2560"/>
                  <a:pt x="13483" y="2586"/>
                </a:cubicBezTo>
                <a:close/>
                <a:moveTo>
                  <a:pt x="8117" y="2691"/>
                </a:moveTo>
                <a:cubicBezTo>
                  <a:pt x="8311" y="2707"/>
                  <a:pt x="8507" y="3237"/>
                  <a:pt x="8659" y="4354"/>
                </a:cubicBezTo>
                <a:cubicBezTo>
                  <a:pt x="8665" y="4403"/>
                  <a:pt x="8971" y="6573"/>
                  <a:pt x="8961" y="6498"/>
                </a:cubicBezTo>
                <a:cubicBezTo>
                  <a:pt x="7707" y="6531"/>
                  <a:pt x="9154" y="6465"/>
                  <a:pt x="7379" y="6533"/>
                </a:cubicBezTo>
                <a:cubicBezTo>
                  <a:pt x="7476" y="4057"/>
                  <a:pt x="7793" y="2666"/>
                  <a:pt x="8117" y="2691"/>
                </a:cubicBezTo>
                <a:close/>
                <a:moveTo>
                  <a:pt x="9529" y="2961"/>
                </a:moveTo>
                <a:cubicBezTo>
                  <a:pt x="9927" y="3168"/>
                  <a:pt x="10207" y="6148"/>
                  <a:pt x="10284" y="6474"/>
                </a:cubicBezTo>
                <a:lnTo>
                  <a:pt x="9480" y="6486"/>
                </a:lnTo>
                <a:lnTo>
                  <a:pt x="9096" y="3874"/>
                </a:lnTo>
                <a:cubicBezTo>
                  <a:pt x="9251" y="3127"/>
                  <a:pt x="9397" y="2891"/>
                  <a:pt x="9529" y="2961"/>
                </a:cubicBezTo>
                <a:close/>
                <a:moveTo>
                  <a:pt x="10947" y="3019"/>
                </a:moveTo>
                <a:cubicBezTo>
                  <a:pt x="11376" y="3474"/>
                  <a:pt x="11709" y="6643"/>
                  <a:pt x="11684" y="6474"/>
                </a:cubicBezTo>
                <a:lnTo>
                  <a:pt x="10895" y="6463"/>
                </a:lnTo>
                <a:lnTo>
                  <a:pt x="10496" y="3698"/>
                </a:lnTo>
                <a:cubicBezTo>
                  <a:pt x="10651" y="3023"/>
                  <a:pt x="10804" y="2868"/>
                  <a:pt x="10947" y="3019"/>
                </a:cubicBezTo>
                <a:close/>
                <a:moveTo>
                  <a:pt x="7378" y="9391"/>
                </a:moveTo>
                <a:cubicBezTo>
                  <a:pt x="8968" y="9454"/>
                  <a:pt x="8228" y="9407"/>
                  <a:pt x="9042" y="9426"/>
                </a:cubicBezTo>
                <a:cubicBezTo>
                  <a:pt x="9036" y="9463"/>
                  <a:pt x="8651" y="11988"/>
                  <a:pt x="8675" y="11827"/>
                </a:cubicBezTo>
                <a:cubicBezTo>
                  <a:pt x="8236" y="14694"/>
                  <a:pt x="7535" y="13281"/>
                  <a:pt x="7378" y="9391"/>
                </a:cubicBezTo>
                <a:close/>
                <a:moveTo>
                  <a:pt x="14221" y="9391"/>
                </a:moveTo>
                <a:cubicBezTo>
                  <a:pt x="14146" y="11306"/>
                  <a:pt x="13905" y="12840"/>
                  <a:pt x="13627" y="13162"/>
                </a:cubicBezTo>
                <a:cubicBezTo>
                  <a:pt x="13149" y="13687"/>
                  <a:pt x="12952" y="11633"/>
                  <a:pt x="12639" y="9426"/>
                </a:cubicBezTo>
                <a:cubicBezTo>
                  <a:pt x="13881" y="9392"/>
                  <a:pt x="12452" y="9462"/>
                  <a:pt x="14221" y="9391"/>
                </a:cubicBezTo>
                <a:close/>
                <a:moveTo>
                  <a:pt x="12120" y="9437"/>
                </a:moveTo>
                <a:lnTo>
                  <a:pt x="12509" y="12073"/>
                </a:lnTo>
                <a:cubicBezTo>
                  <a:pt x="11887" y="14996"/>
                  <a:pt x="11427" y="9888"/>
                  <a:pt x="11325" y="9449"/>
                </a:cubicBezTo>
                <a:lnTo>
                  <a:pt x="12120" y="9437"/>
                </a:lnTo>
                <a:close/>
                <a:moveTo>
                  <a:pt x="9917" y="9449"/>
                </a:moveTo>
                <a:lnTo>
                  <a:pt x="10714" y="9461"/>
                </a:lnTo>
                <a:lnTo>
                  <a:pt x="11111" y="12201"/>
                </a:lnTo>
                <a:cubicBezTo>
                  <a:pt x="10633" y="14338"/>
                  <a:pt x="10233" y="11576"/>
                  <a:pt x="10228" y="11557"/>
                </a:cubicBezTo>
                <a:cubicBezTo>
                  <a:pt x="10221" y="11516"/>
                  <a:pt x="9907" y="9382"/>
                  <a:pt x="9917" y="944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sp>
        <p:nvSpPr>
          <p:cNvPr id="162" name="1"/>
          <p:cNvSpPr txBox="1"/>
          <p:nvPr/>
        </p:nvSpPr>
        <p:spPr>
          <a:xfrm>
            <a:off x="12050134" y="12777305"/>
            <a:ext cx="28373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lvl1pPr>
          </a:lstStyle>
          <a:p>
            <a:r>
              <a:rPr lang="it-IT" dirty="0"/>
              <a:t>7</a:t>
            </a:r>
          </a:p>
        </p:txBody>
      </p:sp>
      <p:sp>
        <p:nvSpPr>
          <p:cNvPr id="2" name="Rectangle">
            <a:extLst>
              <a:ext uri="{FF2B5EF4-FFF2-40B4-BE49-F238E27FC236}">
                <a16:creationId xmlns:a16="http://schemas.microsoft.com/office/drawing/2014/main" id="{285B3425-DC94-398C-C187-027894C008AC}"/>
              </a:ext>
            </a:extLst>
          </p:cNvPr>
          <p:cNvSpPr/>
          <p:nvPr/>
        </p:nvSpPr>
        <p:spPr>
          <a:xfrm>
            <a:off x="-282179" y="-1067570"/>
            <a:ext cx="24948358" cy="127000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A67368F1-B5EC-469D-D644-4D8F4D6DAF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05"/>
          <a:stretch/>
        </p:blipFill>
        <p:spPr>
          <a:xfrm>
            <a:off x="1206500" y="2969815"/>
            <a:ext cx="8950534" cy="8475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70609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Design"/>
          <p:cNvSpPr txBox="1">
            <a:spLocks noGrp="1"/>
          </p:cNvSpPr>
          <p:nvPr>
            <p:ph type="title"/>
          </p:nvPr>
        </p:nvSpPr>
        <p:spPr>
          <a:xfrm>
            <a:off x="1206500" y="1077359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b="0" u="sng">
                <a:solidFill>
                  <a:srgbClr val="3D3D3D"/>
                </a:solidFill>
                <a:latin typeface="Montserrat Thin SemiBold"/>
                <a:ea typeface="Montserrat Thin SemiBold"/>
                <a:cs typeface="Montserrat Thin SemiBold"/>
                <a:sym typeface="Montserrat Thin SemiBold"/>
              </a:defRPr>
            </a:lvl1pPr>
          </a:lstStyle>
          <a:p>
            <a:r>
              <a:rPr lang="it-IT" dirty="0">
                <a:latin typeface="Montserrat" pitchFamily="2" charset="0"/>
              </a:rPr>
              <a:t>Event </a:t>
            </a:r>
            <a:r>
              <a:rPr lang="it-IT" dirty="0" err="1">
                <a:latin typeface="Montserrat" pitchFamily="2" charset="0"/>
              </a:rPr>
              <a:t>Creation</a:t>
            </a:r>
            <a:endParaRPr lang="it-IT" dirty="0">
              <a:latin typeface="Montserrat" pitchFamily="2" charset="0"/>
            </a:endParaRPr>
          </a:p>
        </p:txBody>
      </p:sp>
      <p:sp>
        <p:nvSpPr>
          <p:cNvPr id="159" name="Analisi dettagliata dei requisiti fondamentali…"/>
          <p:cNvSpPr txBox="1"/>
          <p:nvPr/>
        </p:nvSpPr>
        <p:spPr>
          <a:xfrm>
            <a:off x="12038912" y="2969815"/>
            <a:ext cx="9947631" cy="8431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 Regular" panose="00000500000000000000"/>
              </a:rPr>
              <a:t>Nella schermata di creazione di un evento è necessario inserire le informazioni di base ed un’immagine.</a:t>
            </a:r>
          </a:p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 Regular" panose="00000500000000000000"/>
              </a:rPr>
              <a:t>È possibile inserire i vari </a:t>
            </a:r>
            <a:r>
              <a:rPr lang="it-IT" dirty="0">
                <a:latin typeface="Montserrat Medium" panose="00000600000000000000" pitchFamily="2" charset="0"/>
              </a:rPr>
              <a:t>tag</a:t>
            </a:r>
            <a:r>
              <a:rPr lang="it-IT" dirty="0">
                <a:latin typeface="Montserrat Regular" panose="00000500000000000000"/>
              </a:rPr>
              <a:t> e una descrizione</a:t>
            </a:r>
          </a:p>
          <a:p>
            <a:pPr marL="609600" indent="-609600" algn="just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3D3D3D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rPr lang="it-IT" dirty="0">
                <a:latin typeface="Montserrat Regular" panose="00000500000000000000"/>
              </a:rPr>
              <a:t>È necessario selezionare il luogo con possibilità di fare un </a:t>
            </a:r>
            <a:r>
              <a:rPr lang="it-IT" dirty="0">
                <a:latin typeface="Montserrat Medium" panose="00000600000000000000" pitchFamily="2" charset="0"/>
              </a:rPr>
              <a:t>check</a:t>
            </a:r>
            <a:r>
              <a:rPr lang="it-IT" dirty="0">
                <a:latin typeface="Montserrat Regular" panose="00000500000000000000"/>
              </a:rPr>
              <a:t> o di prendere la posizione tramite </a:t>
            </a:r>
            <a:r>
              <a:rPr lang="it-IT" dirty="0">
                <a:latin typeface="Montserrat Medium" panose="00000600000000000000" pitchFamily="2" charset="0"/>
              </a:rPr>
              <a:t>GPS</a:t>
            </a:r>
          </a:p>
        </p:txBody>
      </p:sp>
      <p:sp>
        <p:nvSpPr>
          <p:cNvPr id="161" name="Ornament 16"/>
          <p:cNvSpPr/>
          <p:nvPr/>
        </p:nvSpPr>
        <p:spPr>
          <a:xfrm>
            <a:off x="11497122" y="13203921"/>
            <a:ext cx="1389756" cy="1483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007" extrusionOk="0">
                <a:moveTo>
                  <a:pt x="9472" y="21"/>
                </a:moveTo>
                <a:cubicBezTo>
                  <a:pt x="9223" y="53"/>
                  <a:pt x="8975" y="641"/>
                  <a:pt x="8772" y="1801"/>
                </a:cubicBezTo>
                <a:cubicBezTo>
                  <a:pt x="8137" y="-1445"/>
                  <a:pt x="7234" y="1021"/>
                  <a:pt x="7074" y="6181"/>
                </a:cubicBezTo>
                <a:cubicBezTo>
                  <a:pt x="7070" y="6301"/>
                  <a:pt x="7067" y="6425"/>
                  <a:pt x="7064" y="6545"/>
                </a:cubicBezTo>
                <a:cubicBezTo>
                  <a:pt x="3830" y="6672"/>
                  <a:pt x="1931" y="6955"/>
                  <a:pt x="24" y="7259"/>
                </a:cubicBezTo>
                <a:cubicBezTo>
                  <a:pt x="10" y="7263"/>
                  <a:pt x="0" y="7349"/>
                  <a:pt x="0" y="7446"/>
                </a:cubicBezTo>
                <a:lnTo>
                  <a:pt x="0" y="8477"/>
                </a:lnTo>
                <a:cubicBezTo>
                  <a:pt x="0" y="8574"/>
                  <a:pt x="10" y="8649"/>
                  <a:pt x="24" y="8653"/>
                </a:cubicBezTo>
                <a:cubicBezTo>
                  <a:pt x="2070" y="8979"/>
                  <a:pt x="3801" y="9240"/>
                  <a:pt x="7072" y="9367"/>
                </a:cubicBezTo>
                <a:cubicBezTo>
                  <a:pt x="7243" y="14966"/>
                  <a:pt x="8249" y="17172"/>
                  <a:pt x="8848" y="13068"/>
                </a:cubicBezTo>
                <a:cubicBezTo>
                  <a:pt x="9572" y="8106"/>
                  <a:pt x="9322" y="9816"/>
                  <a:pt x="9376" y="9449"/>
                </a:cubicBezTo>
                <a:cubicBezTo>
                  <a:pt x="9794" y="12417"/>
                  <a:pt x="10494" y="19166"/>
                  <a:pt x="11426" y="14286"/>
                </a:cubicBezTo>
                <a:cubicBezTo>
                  <a:pt x="11850" y="16535"/>
                  <a:pt x="12432" y="16401"/>
                  <a:pt x="12832" y="14134"/>
                </a:cubicBezTo>
                <a:cubicBezTo>
                  <a:pt x="13467" y="17338"/>
                  <a:pt x="14364" y="14891"/>
                  <a:pt x="14524" y="9730"/>
                </a:cubicBezTo>
                <a:cubicBezTo>
                  <a:pt x="14528" y="9610"/>
                  <a:pt x="14531" y="9487"/>
                  <a:pt x="14534" y="9367"/>
                </a:cubicBezTo>
                <a:cubicBezTo>
                  <a:pt x="17341" y="9258"/>
                  <a:pt x="19089" y="9035"/>
                  <a:pt x="21575" y="8641"/>
                </a:cubicBezTo>
                <a:cubicBezTo>
                  <a:pt x="21589" y="8637"/>
                  <a:pt x="21600" y="8563"/>
                  <a:pt x="21600" y="8465"/>
                </a:cubicBezTo>
                <a:lnTo>
                  <a:pt x="21600" y="7435"/>
                </a:lnTo>
                <a:cubicBezTo>
                  <a:pt x="21600" y="7337"/>
                  <a:pt x="21590" y="7263"/>
                  <a:pt x="21576" y="7259"/>
                </a:cubicBezTo>
                <a:cubicBezTo>
                  <a:pt x="21279" y="7214"/>
                  <a:pt x="18303" y="6694"/>
                  <a:pt x="14528" y="6545"/>
                </a:cubicBezTo>
                <a:cubicBezTo>
                  <a:pt x="14357" y="934"/>
                  <a:pt x="13349" y="-1260"/>
                  <a:pt x="12751" y="2843"/>
                </a:cubicBezTo>
                <a:cubicBezTo>
                  <a:pt x="12026" y="7806"/>
                  <a:pt x="12277" y="6095"/>
                  <a:pt x="12223" y="6463"/>
                </a:cubicBezTo>
                <a:cubicBezTo>
                  <a:pt x="12091" y="5529"/>
                  <a:pt x="11785" y="3355"/>
                  <a:pt x="11654" y="2422"/>
                </a:cubicBezTo>
                <a:cubicBezTo>
                  <a:pt x="11648" y="2407"/>
                  <a:pt x="10958" y="-2434"/>
                  <a:pt x="10177" y="1614"/>
                </a:cubicBezTo>
                <a:cubicBezTo>
                  <a:pt x="9969" y="521"/>
                  <a:pt x="9721" y="-11"/>
                  <a:pt x="9472" y="21"/>
                </a:cubicBezTo>
                <a:close/>
                <a:moveTo>
                  <a:pt x="13483" y="2586"/>
                </a:moveTo>
                <a:cubicBezTo>
                  <a:pt x="13809" y="2629"/>
                  <a:pt x="14122" y="4076"/>
                  <a:pt x="14222" y="6545"/>
                </a:cubicBezTo>
                <a:cubicBezTo>
                  <a:pt x="12283" y="6470"/>
                  <a:pt x="14951" y="6558"/>
                  <a:pt x="12558" y="6498"/>
                </a:cubicBezTo>
                <a:cubicBezTo>
                  <a:pt x="12563" y="6456"/>
                  <a:pt x="12951" y="3936"/>
                  <a:pt x="12926" y="4097"/>
                </a:cubicBezTo>
                <a:cubicBezTo>
                  <a:pt x="13088" y="3040"/>
                  <a:pt x="13287" y="2560"/>
                  <a:pt x="13483" y="2586"/>
                </a:cubicBezTo>
                <a:close/>
                <a:moveTo>
                  <a:pt x="8117" y="2691"/>
                </a:moveTo>
                <a:cubicBezTo>
                  <a:pt x="8311" y="2707"/>
                  <a:pt x="8507" y="3237"/>
                  <a:pt x="8659" y="4354"/>
                </a:cubicBezTo>
                <a:cubicBezTo>
                  <a:pt x="8665" y="4403"/>
                  <a:pt x="8971" y="6573"/>
                  <a:pt x="8961" y="6498"/>
                </a:cubicBezTo>
                <a:cubicBezTo>
                  <a:pt x="7707" y="6531"/>
                  <a:pt x="9154" y="6465"/>
                  <a:pt x="7379" y="6533"/>
                </a:cubicBezTo>
                <a:cubicBezTo>
                  <a:pt x="7476" y="4057"/>
                  <a:pt x="7793" y="2666"/>
                  <a:pt x="8117" y="2691"/>
                </a:cubicBezTo>
                <a:close/>
                <a:moveTo>
                  <a:pt x="9529" y="2961"/>
                </a:moveTo>
                <a:cubicBezTo>
                  <a:pt x="9927" y="3168"/>
                  <a:pt x="10207" y="6148"/>
                  <a:pt x="10284" y="6474"/>
                </a:cubicBezTo>
                <a:lnTo>
                  <a:pt x="9480" y="6486"/>
                </a:lnTo>
                <a:lnTo>
                  <a:pt x="9096" y="3874"/>
                </a:lnTo>
                <a:cubicBezTo>
                  <a:pt x="9251" y="3127"/>
                  <a:pt x="9397" y="2891"/>
                  <a:pt x="9529" y="2961"/>
                </a:cubicBezTo>
                <a:close/>
                <a:moveTo>
                  <a:pt x="10947" y="3019"/>
                </a:moveTo>
                <a:cubicBezTo>
                  <a:pt x="11376" y="3474"/>
                  <a:pt x="11709" y="6643"/>
                  <a:pt x="11684" y="6474"/>
                </a:cubicBezTo>
                <a:lnTo>
                  <a:pt x="10895" y="6463"/>
                </a:lnTo>
                <a:lnTo>
                  <a:pt x="10496" y="3698"/>
                </a:lnTo>
                <a:cubicBezTo>
                  <a:pt x="10651" y="3023"/>
                  <a:pt x="10804" y="2868"/>
                  <a:pt x="10947" y="3019"/>
                </a:cubicBezTo>
                <a:close/>
                <a:moveTo>
                  <a:pt x="7378" y="9391"/>
                </a:moveTo>
                <a:cubicBezTo>
                  <a:pt x="8968" y="9454"/>
                  <a:pt x="8228" y="9407"/>
                  <a:pt x="9042" y="9426"/>
                </a:cubicBezTo>
                <a:cubicBezTo>
                  <a:pt x="9036" y="9463"/>
                  <a:pt x="8651" y="11988"/>
                  <a:pt x="8675" y="11827"/>
                </a:cubicBezTo>
                <a:cubicBezTo>
                  <a:pt x="8236" y="14694"/>
                  <a:pt x="7535" y="13281"/>
                  <a:pt x="7378" y="9391"/>
                </a:cubicBezTo>
                <a:close/>
                <a:moveTo>
                  <a:pt x="14221" y="9391"/>
                </a:moveTo>
                <a:cubicBezTo>
                  <a:pt x="14146" y="11306"/>
                  <a:pt x="13905" y="12840"/>
                  <a:pt x="13627" y="13162"/>
                </a:cubicBezTo>
                <a:cubicBezTo>
                  <a:pt x="13149" y="13687"/>
                  <a:pt x="12952" y="11633"/>
                  <a:pt x="12639" y="9426"/>
                </a:cubicBezTo>
                <a:cubicBezTo>
                  <a:pt x="13881" y="9392"/>
                  <a:pt x="12452" y="9462"/>
                  <a:pt x="14221" y="9391"/>
                </a:cubicBezTo>
                <a:close/>
                <a:moveTo>
                  <a:pt x="12120" y="9437"/>
                </a:moveTo>
                <a:lnTo>
                  <a:pt x="12509" y="12073"/>
                </a:lnTo>
                <a:cubicBezTo>
                  <a:pt x="11887" y="14996"/>
                  <a:pt x="11427" y="9888"/>
                  <a:pt x="11325" y="9449"/>
                </a:cubicBezTo>
                <a:lnTo>
                  <a:pt x="12120" y="9437"/>
                </a:lnTo>
                <a:close/>
                <a:moveTo>
                  <a:pt x="9917" y="9449"/>
                </a:moveTo>
                <a:lnTo>
                  <a:pt x="10714" y="9461"/>
                </a:lnTo>
                <a:lnTo>
                  <a:pt x="11111" y="12201"/>
                </a:lnTo>
                <a:cubicBezTo>
                  <a:pt x="10633" y="14338"/>
                  <a:pt x="10233" y="11576"/>
                  <a:pt x="10228" y="11557"/>
                </a:cubicBezTo>
                <a:cubicBezTo>
                  <a:pt x="10221" y="11516"/>
                  <a:pt x="9907" y="9382"/>
                  <a:pt x="9917" y="944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sp>
        <p:nvSpPr>
          <p:cNvPr id="162" name="1"/>
          <p:cNvSpPr txBox="1"/>
          <p:nvPr/>
        </p:nvSpPr>
        <p:spPr>
          <a:xfrm>
            <a:off x="12042920" y="12777305"/>
            <a:ext cx="29816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lvl1pPr>
          </a:lstStyle>
          <a:p>
            <a:r>
              <a:rPr lang="it-IT" dirty="0"/>
              <a:t>8</a:t>
            </a:r>
          </a:p>
        </p:txBody>
      </p:sp>
      <p:sp>
        <p:nvSpPr>
          <p:cNvPr id="2" name="Rectangle">
            <a:extLst>
              <a:ext uri="{FF2B5EF4-FFF2-40B4-BE49-F238E27FC236}">
                <a16:creationId xmlns:a16="http://schemas.microsoft.com/office/drawing/2014/main" id="{285B3425-DC94-398C-C187-027894C008AC}"/>
              </a:ext>
            </a:extLst>
          </p:cNvPr>
          <p:cNvSpPr/>
          <p:nvPr/>
        </p:nvSpPr>
        <p:spPr>
          <a:xfrm>
            <a:off x="-282179" y="-1067570"/>
            <a:ext cx="24948358" cy="127000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lang="it-IT" dirty="0">
              <a:latin typeface="Montserrat Medium" pitchFamily="2" charset="0"/>
            </a:endParaRPr>
          </a:p>
        </p:txBody>
      </p:sp>
      <p:pic>
        <p:nvPicPr>
          <p:cNvPr id="4" name="Picture 3" descr="A screenshot of a cell phone">
            <a:extLst>
              <a:ext uri="{FF2B5EF4-FFF2-40B4-BE49-F238E27FC236}">
                <a16:creationId xmlns:a16="http://schemas.microsoft.com/office/drawing/2014/main" id="{57A0EABA-7D30-86BC-C863-B912C410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500" y="2969815"/>
            <a:ext cx="8950535" cy="8443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83621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539</Words>
  <Application>Microsoft Office PowerPoint</Application>
  <PresentationFormat>Custom</PresentationFormat>
  <Paragraphs>69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Montserrat Regular</vt:lpstr>
      <vt:lpstr>Montserrat</vt:lpstr>
      <vt:lpstr>Montserrat Thin</vt:lpstr>
      <vt:lpstr>Montserrat Medium</vt:lpstr>
      <vt:lpstr>Arial</vt:lpstr>
      <vt:lpstr>21_BasicWhite</vt:lpstr>
      <vt:lpstr>Clubbers</vt:lpstr>
      <vt:lpstr>Scopo dell’app</vt:lpstr>
      <vt:lpstr>Scopo dell’app</vt:lpstr>
      <vt:lpstr>Tecnologie utilizzate</vt:lpstr>
      <vt:lpstr>Today’s Events e Discover</vt:lpstr>
      <vt:lpstr>Search by tag e Mappa</vt:lpstr>
      <vt:lpstr>Event Details</vt:lpstr>
      <vt:lpstr>Event Details</vt:lpstr>
      <vt:lpstr>Event Creation</vt:lpstr>
      <vt:lpstr>Event Creation</vt:lpstr>
      <vt:lpstr>Post Creation</vt:lpstr>
      <vt:lpstr>Post Creation</vt:lpstr>
      <vt:lpstr>Schermate dell’App</vt:lpstr>
      <vt:lpstr>Schermate dell’App</vt:lpstr>
      <vt:lpstr>Schermate dell’App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Migrazione delle version del database con Room</dc:title>
  <dc:creator>Michele Montesi</dc:creator>
  <cp:lastModifiedBy>Michele Montesi</cp:lastModifiedBy>
  <cp:revision>69</cp:revision>
  <dcterms:modified xsi:type="dcterms:W3CDTF">2023-07-05T15:11:33Z</dcterms:modified>
</cp:coreProperties>
</file>